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6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7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8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9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0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11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2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13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14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15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16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17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18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19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20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21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notesSlides/notesSlide23.xml" ContentType="application/vnd.openxmlformats-officedocument.presentationml.notesSlide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25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3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F31049E4-F815-44DD-879F-994CF357BC11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/>
            <a:t>热机</a:t>
          </a:r>
        </a:p>
      </dgm:t>
    </dgm:pt>
    <dgm:pt modelId="{0EF6D731-F32B-4F49-9DD7-62F811CA00FC}" type="parTrans" cxnId="{9379396C-B8FC-486E-911A-A8760A4FEFF8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什么是热机</a:t>
          </a:r>
        </a:p>
      </dgm:t>
    </dgm:pt>
    <dgm:pt modelId="{88BC7E74-14F0-41E9-81AF-3BED80B206B8}" type="sibTrans" cxnId="{9379396C-B8FC-486E-911A-A8760A4FEFF8}">
      <dgm:prSet/>
      <dgm:spPr/>
      <dgm:t>
        <a:bodyPr/>
        <a:lstStyle/>
        <a:p>
          <a:endParaRPr lang="zh-CN" altLang="en-US"/>
        </a:p>
      </dgm:t>
    </dgm:pt>
    <dgm:pt modelId="{322CAE62-3619-4874-9DE9-E08E7F10A47A}" type="parTrans" cxnId="{2139AE57-251A-47C1-8543-EFBCC2D6CECE}">
      <dgm:prSet/>
      <dgm:spPr/>
      <dgm:t>
        <a:bodyPr/>
        <a:lstStyle/>
        <a:p>
          <a:endParaRPr/>
        </a:p>
      </dgm:t>
    </dgm:pt>
    <dgm:pt modelId="{24827B20-4234-4B5A-B4D1-E6E9AEDCDB69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热机的工作原理</a:t>
          </a:r>
        </a:p>
      </dgm:t>
    </dgm:pt>
    <dgm:pt modelId="{7C115F55-CDC7-4C81-9C07-2D21B6EF0C54}" type="sibTrans" cxnId="{2139AE57-251A-47C1-8543-EFBCC2D6CECE}">
      <dgm:prSet/>
      <dgm:spPr/>
      <dgm:t>
        <a:bodyPr/>
        <a:lstStyle/>
        <a:p>
          <a:endParaRPr/>
        </a:p>
      </dgm:t>
    </dgm:pt>
    <dgm:pt modelId="{7BD0913E-AAED-46F3-80D1-B919E6E41A95}" type="parTrans" cxnId="{F1B7875E-DC2D-4E65-BAEE-E3C6FAFC8FBA}">
      <dgm:prSet/>
      <dgm:spPr/>
      <dgm:t>
        <a:bodyPr/>
        <a:lstStyle/>
        <a:p>
          <a:endParaRPr/>
        </a:p>
      </dgm:t>
    </dgm:pt>
    <dgm:pt modelId="{DE132469-D4F5-4270-A015-F5BEA65F034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热机分类</a:t>
          </a:r>
        </a:p>
      </dgm:t>
    </dgm:pt>
    <dgm:pt modelId="{1C322D4E-6CC1-4257-8DF9-E552D7069970}" type="parTrans" cxnId="{C8537B8F-C7B8-47F0-88D4-E3BD13D4CE59}">
      <dgm:prSet/>
      <dgm:spPr/>
      <dgm:t>
        <a:bodyPr/>
        <a:lstStyle/>
        <a:p>
          <a:endParaRPr/>
        </a:p>
      </dgm:t>
    </dgm:pt>
    <dgm:pt modelId="{4F43AC0F-5395-44EA-97D0-1229641735A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汽油机</a:t>
          </a:r>
        </a:p>
      </dgm:t>
    </dgm:pt>
    <dgm:pt modelId="{473EAD81-0C0D-4ABA-B0EB-A67C42060664}" type="parTrans" cxnId="{97BF428A-00FF-49AE-BD20-0634FD966169}">
      <dgm:prSet/>
      <dgm:spPr/>
      <dgm:t>
        <a:bodyPr/>
        <a:lstStyle/>
        <a:p>
          <a:endParaRPr/>
        </a:p>
      </dgm:t>
    </dgm:pt>
    <dgm:pt modelId="{FD948EEF-9652-40A4-853F-37CC57EE1922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汽油机四冲程工作过程及能量转换</a:t>
          </a:r>
        </a:p>
      </dgm:t>
    </dgm:pt>
    <dgm:pt modelId="{883B245A-7013-4027-A77C-5C6866609E54}" type="sibTrans" cxnId="{97BF428A-00FF-49AE-BD20-0634FD966169}">
      <dgm:prSet/>
      <dgm:spPr/>
      <dgm:t>
        <a:bodyPr/>
        <a:lstStyle/>
        <a:p>
          <a:endParaRPr/>
        </a:p>
      </dgm:t>
    </dgm:pt>
    <dgm:pt modelId="{5B221D4A-4569-4820-A2E3-A3D27C1F6F21}" type="sibTrans" cxnId="{C8537B8F-C7B8-47F0-88D4-E3BD13D4CE59}">
      <dgm:prSet/>
      <dgm:spPr/>
      <dgm:t>
        <a:bodyPr/>
        <a:lstStyle/>
        <a:p>
          <a:endParaRPr/>
        </a:p>
      </dgm:t>
    </dgm:pt>
    <dgm:pt modelId="{E7BEA295-056E-4F83-B979-F5CD5B4C1E8A}" type="parTrans" cxnId="{50546249-A911-4DCF-88CC-BC6823296F55}">
      <dgm:prSet/>
      <dgm:spPr/>
      <dgm:t>
        <a:bodyPr/>
        <a:lstStyle/>
        <a:p>
          <a:endParaRPr/>
        </a:p>
      </dgm:t>
    </dgm:pt>
    <dgm:pt modelId="{998B507B-30FF-4884-BE03-9014896E77B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柴油机</a:t>
          </a:r>
        </a:p>
      </dgm:t>
    </dgm:pt>
    <dgm:pt modelId="{0493EEBC-C920-4A44-8968-11E94BED77BA}" type="parTrans" cxnId="{587532DB-05E2-40EE-85AC-530DFC4CE865}">
      <dgm:prSet/>
      <dgm:spPr/>
      <dgm:t>
        <a:bodyPr/>
        <a:lstStyle/>
        <a:p>
          <a:endParaRPr/>
        </a:p>
      </dgm:t>
    </dgm:pt>
    <dgm:pt modelId="{8D5A1C3E-C4A0-4B70-88E4-3FAA28825F2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柴油机工作过程与能量转换</a:t>
          </a:r>
        </a:p>
      </dgm:t>
    </dgm:pt>
    <dgm:pt modelId="{57228B50-AFBC-417F-AE7B-49FB9516D8A4}" type="sibTrans" cxnId="{587532DB-05E2-40EE-85AC-530DFC4CE865}">
      <dgm:prSet/>
      <dgm:spPr/>
      <dgm:t>
        <a:bodyPr/>
        <a:lstStyle/>
        <a:p>
          <a:endParaRPr/>
        </a:p>
      </dgm:t>
    </dgm:pt>
    <dgm:pt modelId="{CB6F3638-215B-4ED7-B345-C869BB1E7E1D}" type="sibTrans" cxnId="{50546249-A911-4DCF-88CC-BC6823296F55}">
      <dgm:prSet/>
      <dgm:spPr/>
      <dgm:t>
        <a:bodyPr/>
        <a:lstStyle/>
        <a:p>
          <a:endParaRPr/>
        </a:p>
      </dgm:t>
    </dgm:pt>
    <dgm:pt modelId="{BDCB3E60-9D4A-4A88-A2DC-07664E715D97}" type="parTrans" cxnId="{55A32695-1AC7-4D2F-822E-26B1B1B4E1E9}">
      <dgm:prSet/>
      <dgm:spPr/>
      <dgm:t>
        <a:bodyPr/>
        <a:lstStyle/>
        <a:p>
          <a:endParaRPr/>
        </a:p>
      </dgm:t>
    </dgm:pt>
    <dgm:pt modelId="{CD2DAA7A-EAB7-4860-AF1D-C0C8C08A645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汽油机与柴油机的异同</a:t>
          </a:r>
        </a:p>
      </dgm:t>
    </dgm:pt>
    <dgm:pt modelId="{8B9C6D72-56BE-4651-8C0D-4C6A3080F60F}" type="sibTrans" cxnId="{55A32695-1AC7-4D2F-822E-26B1B1B4E1E9}">
      <dgm:prSet/>
      <dgm:spPr/>
      <dgm:t>
        <a:bodyPr/>
        <a:lstStyle/>
        <a:p>
          <a:endParaRPr/>
        </a:p>
      </dgm:t>
    </dgm:pt>
    <dgm:pt modelId="{D4EA8491-88F0-466B-96E5-8EDA6C202833}" type="sibTrans" cxnId="{F1B7875E-DC2D-4E65-BAEE-E3C6FAFC8FBA}">
      <dgm:prSet/>
      <dgm:spPr/>
      <dgm:t>
        <a:bodyPr/>
        <a:lstStyle/>
        <a:p>
          <a:endParaRPr/>
        </a:p>
      </dgm:t>
    </dgm:pt>
    <dgm:pt modelId="{D4FB3198-ACD8-4C0D-A0FB-5DDDFADB53EB}" type="sibTrans" cxnId="{F31049E4-F815-44DD-879F-994CF357BC11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3"/>
      <dgm:spPr/>
      <dgm:t>
        <a:bodyPr/>
        <a:lstStyle/>
        <a:p>
          <a:endParaRPr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3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50E3DE7A-AD8C-4033-B2D2-A7A70C2642A1}" type="pres">
      <dgm:prSet presAssocID="{322CAE62-3619-4874-9DE9-E08E7F10A47A}" presName="Name10" presStyleLbl="parChTrans1D2" presStyleIdx="1" presStyleCnt="3"/>
      <dgm:spPr/>
      <dgm:t>
        <a:bodyPr/>
        <a:lstStyle/>
        <a:p>
          <a:endParaRPr/>
        </a:p>
      </dgm:t>
    </dgm:pt>
    <dgm:pt modelId="{58160EAA-9C27-47CF-9B5B-1A555D797E14}" type="pres">
      <dgm:prSet presAssocID="{24827B20-4234-4B5A-B4D1-E6E9AEDCDB69}" presName="hierRoot2" presStyleCnt="0"/>
      <dgm:spPr/>
      <dgm:t>
        <a:bodyPr/>
        <a:lstStyle/>
        <a:p>
          <a:endParaRPr/>
        </a:p>
      </dgm:t>
    </dgm:pt>
    <dgm:pt modelId="{F5D07E3E-1E4B-43DD-AEA8-EE12AC1A576E}" type="pres">
      <dgm:prSet presAssocID="{24827B20-4234-4B5A-B4D1-E6E9AEDCDB69}" presName="composite2" presStyleCnt="0"/>
      <dgm:spPr/>
      <dgm:t>
        <a:bodyPr/>
        <a:lstStyle/>
        <a:p>
          <a:endParaRPr/>
        </a:p>
      </dgm:t>
    </dgm:pt>
    <dgm:pt modelId="{50F6D297-DE22-4F4B-B01B-AF31E828ED27}" type="pres">
      <dgm:prSet presAssocID="{24827B20-4234-4B5A-B4D1-E6E9AEDCDB69}" presName="background2" presStyleLbl="node2" presStyleIdx="1" presStyleCnt="3"/>
      <dgm:spPr/>
      <dgm:t>
        <a:bodyPr/>
        <a:lstStyle/>
        <a:p>
          <a:endParaRPr/>
        </a:p>
      </dgm:t>
    </dgm:pt>
    <dgm:pt modelId="{50CFE71A-273D-4132-85B4-F8D5C5BD6E29}" type="pres">
      <dgm:prSet presAssocID="{24827B20-4234-4B5A-B4D1-E6E9AEDCDB69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A1491B9-D5C1-4A03-8C3F-B04344BBA4AC}" type="pres">
      <dgm:prSet presAssocID="{24827B20-4234-4B5A-B4D1-E6E9AEDCDB69}" presName="hierChild3" presStyleCnt="0"/>
      <dgm:spPr/>
      <dgm:t>
        <a:bodyPr/>
        <a:lstStyle/>
        <a:p>
          <a:endParaRPr/>
        </a:p>
      </dgm:t>
    </dgm:pt>
    <dgm:pt modelId="{43D0897A-459B-4790-9274-D1D009282CD4}" type="pres">
      <dgm:prSet presAssocID="{7BD0913E-AAED-46F3-80D1-B919E6E41A95}" presName="Name10" presStyleLbl="parChTrans1D2" presStyleIdx="2" presStyleCnt="3"/>
      <dgm:spPr/>
      <dgm:t>
        <a:bodyPr/>
        <a:lstStyle/>
        <a:p>
          <a:endParaRPr/>
        </a:p>
      </dgm:t>
    </dgm:pt>
    <dgm:pt modelId="{2C1E65DD-1D44-43B0-AC42-3A70C921EBF0}" type="pres">
      <dgm:prSet presAssocID="{DE132469-D4F5-4270-A015-F5BEA65F034D}" presName="hierRoot2" presStyleCnt="0"/>
      <dgm:spPr/>
      <dgm:t>
        <a:bodyPr/>
        <a:lstStyle/>
        <a:p>
          <a:endParaRPr/>
        </a:p>
      </dgm:t>
    </dgm:pt>
    <dgm:pt modelId="{A3C59608-9A8D-4F70-940B-A501C866B301}" type="pres">
      <dgm:prSet presAssocID="{DE132469-D4F5-4270-A015-F5BEA65F034D}" presName="composite2" presStyleCnt="0"/>
      <dgm:spPr/>
      <dgm:t>
        <a:bodyPr/>
        <a:lstStyle/>
        <a:p>
          <a:endParaRPr/>
        </a:p>
      </dgm:t>
    </dgm:pt>
    <dgm:pt modelId="{02A3E443-8F4F-4E70-A27C-77F4E93BC87B}" type="pres">
      <dgm:prSet presAssocID="{DE132469-D4F5-4270-A015-F5BEA65F034D}" presName="background2" presStyleLbl="node2" presStyleIdx="2" presStyleCnt="3"/>
      <dgm:spPr/>
      <dgm:t>
        <a:bodyPr/>
        <a:lstStyle/>
        <a:p>
          <a:endParaRPr/>
        </a:p>
      </dgm:t>
    </dgm:pt>
    <dgm:pt modelId="{0565CA45-D338-4C34-9626-97FCA85F7792}" type="pres">
      <dgm:prSet presAssocID="{DE132469-D4F5-4270-A015-F5BEA65F034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0BA143E-5F04-4382-B31C-DB2531FADF79}" type="pres">
      <dgm:prSet presAssocID="{DE132469-D4F5-4270-A015-F5BEA65F034D}" presName="hierChild3" presStyleCnt="0"/>
      <dgm:spPr/>
      <dgm:t>
        <a:bodyPr/>
        <a:lstStyle/>
        <a:p>
          <a:endParaRPr/>
        </a:p>
      </dgm:t>
    </dgm:pt>
    <dgm:pt modelId="{BB9DD621-39BA-40A2-AC71-84EAFB93E452}" type="pres">
      <dgm:prSet presAssocID="{1C322D4E-6CC1-4257-8DF9-E552D7069970}" presName="Name17" presStyleLbl="parChTrans1D3" presStyleIdx="0" presStyleCnt="3"/>
      <dgm:spPr/>
      <dgm:t>
        <a:bodyPr/>
        <a:lstStyle/>
        <a:p>
          <a:endParaRPr/>
        </a:p>
      </dgm:t>
    </dgm:pt>
    <dgm:pt modelId="{CA3A36FB-723A-4240-A759-A1EF38AB788E}" type="pres">
      <dgm:prSet presAssocID="{4F43AC0F-5395-44EA-97D0-1229641735A4}" presName="hierRoot3" presStyleCnt="0"/>
      <dgm:spPr/>
      <dgm:t>
        <a:bodyPr/>
        <a:lstStyle/>
        <a:p>
          <a:endParaRPr/>
        </a:p>
      </dgm:t>
    </dgm:pt>
    <dgm:pt modelId="{E157F066-0A5E-44D9-8FAB-BFDBFFBD3115}" type="pres">
      <dgm:prSet presAssocID="{4F43AC0F-5395-44EA-97D0-1229641735A4}" presName="composite3" presStyleCnt="0"/>
      <dgm:spPr/>
      <dgm:t>
        <a:bodyPr/>
        <a:lstStyle/>
        <a:p>
          <a:endParaRPr/>
        </a:p>
      </dgm:t>
    </dgm:pt>
    <dgm:pt modelId="{E3A3DF84-1832-41C6-80AF-28EA9685E094}" type="pres">
      <dgm:prSet presAssocID="{4F43AC0F-5395-44EA-97D0-1229641735A4}" presName="background3" presStyleLbl="node3" presStyleIdx="0" presStyleCnt="3"/>
      <dgm:spPr/>
      <dgm:t>
        <a:bodyPr/>
        <a:lstStyle/>
        <a:p>
          <a:endParaRPr/>
        </a:p>
      </dgm:t>
    </dgm:pt>
    <dgm:pt modelId="{6820A14A-B80D-4BB5-9097-A937FBB641CD}" type="pres">
      <dgm:prSet presAssocID="{4F43AC0F-5395-44EA-97D0-1229641735A4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161F78F-D109-4D78-892D-4D5DD84B171E}" type="pres">
      <dgm:prSet presAssocID="{4F43AC0F-5395-44EA-97D0-1229641735A4}" presName="hierChild4" presStyleCnt="0"/>
      <dgm:spPr/>
      <dgm:t>
        <a:bodyPr/>
        <a:lstStyle/>
        <a:p>
          <a:endParaRPr/>
        </a:p>
      </dgm:t>
    </dgm:pt>
    <dgm:pt modelId="{9F91A221-D527-4361-95CE-C0253E35A6B5}" type="pres">
      <dgm:prSet presAssocID="{473EAD81-0C0D-4ABA-B0EB-A67C42060664}" presName="Name23" presStyleLbl="parChTrans1D4" presStyleIdx="0" presStyleCnt="2"/>
      <dgm:spPr/>
      <dgm:t>
        <a:bodyPr/>
        <a:lstStyle/>
        <a:p>
          <a:endParaRPr/>
        </a:p>
      </dgm:t>
    </dgm:pt>
    <dgm:pt modelId="{9CA0C7FB-F58A-4261-AA3A-54C32E18DB96}" type="pres">
      <dgm:prSet presAssocID="{FD948EEF-9652-40A4-853F-37CC57EE1922}" presName="hierRoot4" presStyleCnt="0"/>
      <dgm:spPr/>
      <dgm:t>
        <a:bodyPr/>
        <a:lstStyle/>
        <a:p>
          <a:endParaRPr/>
        </a:p>
      </dgm:t>
    </dgm:pt>
    <dgm:pt modelId="{FF855DAE-AFE1-40A4-B048-8B5C9E74319F}" type="pres">
      <dgm:prSet presAssocID="{FD948EEF-9652-40A4-853F-37CC57EE1922}" presName="composite4" presStyleCnt="0"/>
      <dgm:spPr/>
      <dgm:t>
        <a:bodyPr/>
        <a:lstStyle/>
        <a:p>
          <a:endParaRPr/>
        </a:p>
      </dgm:t>
    </dgm:pt>
    <dgm:pt modelId="{760DE406-F870-4D28-BE49-293020D41864}" type="pres">
      <dgm:prSet presAssocID="{FD948EEF-9652-40A4-853F-37CC57EE1922}" presName="background4" presStyleLbl="node4" presStyleIdx="0" presStyleCnt="2"/>
      <dgm:spPr/>
      <dgm:t>
        <a:bodyPr/>
        <a:lstStyle/>
        <a:p>
          <a:endParaRPr/>
        </a:p>
      </dgm:t>
    </dgm:pt>
    <dgm:pt modelId="{19CFCD11-EF25-420D-B593-874B3459A775}" type="pres">
      <dgm:prSet presAssocID="{FD948EEF-9652-40A4-853F-37CC57EE1922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EEEE460-3A6A-4F79-8D20-4463F499030A}" type="pres">
      <dgm:prSet presAssocID="{FD948EEF-9652-40A4-853F-37CC57EE1922}" presName="hierChild5" presStyleCnt="0"/>
      <dgm:spPr/>
      <dgm:t>
        <a:bodyPr/>
        <a:lstStyle/>
        <a:p>
          <a:endParaRPr/>
        </a:p>
      </dgm:t>
    </dgm:pt>
    <dgm:pt modelId="{E6133835-CF8D-45FF-9801-E6320632B5CE}" type="pres">
      <dgm:prSet presAssocID="{E7BEA295-056E-4F83-B979-F5CD5B4C1E8A}" presName="Name17" presStyleLbl="parChTrans1D3" presStyleIdx="1" presStyleCnt="3"/>
      <dgm:spPr/>
      <dgm:t>
        <a:bodyPr/>
        <a:lstStyle/>
        <a:p>
          <a:endParaRPr/>
        </a:p>
      </dgm:t>
    </dgm:pt>
    <dgm:pt modelId="{626FE1C0-A6DF-4FB5-B18C-4301B420A242}" type="pres">
      <dgm:prSet presAssocID="{998B507B-30FF-4884-BE03-9014896E77BC}" presName="hierRoot3" presStyleCnt="0"/>
      <dgm:spPr/>
      <dgm:t>
        <a:bodyPr/>
        <a:lstStyle/>
        <a:p>
          <a:endParaRPr/>
        </a:p>
      </dgm:t>
    </dgm:pt>
    <dgm:pt modelId="{CD604ABB-420E-4F25-8EB5-AE649716211F}" type="pres">
      <dgm:prSet presAssocID="{998B507B-30FF-4884-BE03-9014896E77BC}" presName="composite3" presStyleCnt="0"/>
      <dgm:spPr/>
      <dgm:t>
        <a:bodyPr/>
        <a:lstStyle/>
        <a:p>
          <a:endParaRPr/>
        </a:p>
      </dgm:t>
    </dgm:pt>
    <dgm:pt modelId="{B14727E5-AA9D-4EF1-8BA3-295F8219C583}" type="pres">
      <dgm:prSet presAssocID="{998B507B-30FF-4884-BE03-9014896E77BC}" presName="background3" presStyleLbl="node3" presStyleIdx="1" presStyleCnt="3"/>
      <dgm:spPr/>
      <dgm:t>
        <a:bodyPr/>
        <a:lstStyle/>
        <a:p>
          <a:endParaRPr/>
        </a:p>
      </dgm:t>
    </dgm:pt>
    <dgm:pt modelId="{D6A65301-9435-44F3-9B63-302561F9C056}" type="pres">
      <dgm:prSet presAssocID="{998B507B-30FF-4884-BE03-9014896E77BC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B797876B-8A02-41AE-B48F-AE66EF0E6F23}" type="pres">
      <dgm:prSet presAssocID="{998B507B-30FF-4884-BE03-9014896E77BC}" presName="hierChild4" presStyleCnt="0"/>
      <dgm:spPr/>
      <dgm:t>
        <a:bodyPr/>
        <a:lstStyle/>
        <a:p>
          <a:endParaRPr/>
        </a:p>
      </dgm:t>
    </dgm:pt>
    <dgm:pt modelId="{6F782892-AA56-4B69-807C-40517110C9A3}" type="pres">
      <dgm:prSet presAssocID="{0493EEBC-C920-4A44-8968-11E94BED77BA}" presName="Name23" presStyleLbl="parChTrans1D4" presStyleIdx="1" presStyleCnt="2"/>
      <dgm:spPr/>
      <dgm:t>
        <a:bodyPr/>
        <a:lstStyle/>
        <a:p>
          <a:endParaRPr/>
        </a:p>
      </dgm:t>
    </dgm:pt>
    <dgm:pt modelId="{59FEFC30-B8CD-472A-9B64-F1D0EB5BEDAF}" type="pres">
      <dgm:prSet presAssocID="{8D5A1C3E-C4A0-4B70-88E4-3FAA28825F2C}" presName="hierRoot4" presStyleCnt="0"/>
      <dgm:spPr/>
      <dgm:t>
        <a:bodyPr/>
        <a:lstStyle/>
        <a:p>
          <a:endParaRPr/>
        </a:p>
      </dgm:t>
    </dgm:pt>
    <dgm:pt modelId="{91E54687-8C9D-4124-A138-053E31B636FF}" type="pres">
      <dgm:prSet presAssocID="{8D5A1C3E-C4A0-4B70-88E4-3FAA28825F2C}" presName="composite4" presStyleCnt="0"/>
      <dgm:spPr/>
      <dgm:t>
        <a:bodyPr/>
        <a:lstStyle/>
        <a:p>
          <a:endParaRPr/>
        </a:p>
      </dgm:t>
    </dgm:pt>
    <dgm:pt modelId="{EF9417D2-40C2-4F5E-8C71-5B13654AEB56}" type="pres">
      <dgm:prSet presAssocID="{8D5A1C3E-C4A0-4B70-88E4-3FAA28825F2C}" presName="background4" presStyleLbl="node4" presStyleIdx="1" presStyleCnt="2"/>
      <dgm:spPr/>
      <dgm:t>
        <a:bodyPr/>
        <a:lstStyle/>
        <a:p>
          <a:endParaRPr/>
        </a:p>
      </dgm:t>
    </dgm:pt>
    <dgm:pt modelId="{49034877-BAC9-4176-A82E-3A4FFEB0CCB1}" type="pres">
      <dgm:prSet presAssocID="{8D5A1C3E-C4A0-4B70-88E4-3FAA28825F2C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2D0871F-0895-4DE7-894A-F7154B065334}" type="pres">
      <dgm:prSet presAssocID="{8D5A1C3E-C4A0-4B70-88E4-3FAA28825F2C}" presName="hierChild5" presStyleCnt="0"/>
      <dgm:spPr/>
      <dgm:t>
        <a:bodyPr/>
        <a:lstStyle/>
        <a:p>
          <a:endParaRPr/>
        </a:p>
      </dgm:t>
    </dgm:pt>
    <dgm:pt modelId="{36BB7FF3-91A4-4603-ADD9-23F4FEC40CFE}" type="pres">
      <dgm:prSet presAssocID="{BDCB3E60-9D4A-4A88-A2DC-07664E715D97}" presName="Name17" presStyleLbl="parChTrans1D3" presStyleIdx="2" presStyleCnt="3"/>
      <dgm:spPr/>
      <dgm:t>
        <a:bodyPr/>
        <a:lstStyle/>
        <a:p>
          <a:endParaRPr/>
        </a:p>
      </dgm:t>
    </dgm:pt>
    <dgm:pt modelId="{639A8F63-F18F-4D5F-80A2-914403F81A23}" type="pres">
      <dgm:prSet presAssocID="{CD2DAA7A-EAB7-4860-AF1D-C0C8C08A645C}" presName="hierRoot3" presStyleCnt="0"/>
      <dgm:spPr/>
      <dgm:t>
        <a:bodyPr/>
        <a:lstStyle/>
        <a:p>
          <a:endParaRPr/>
        </a:p>
      </dgm:t>
    </dgm:pt>
    <dgm:pt modelId="{F2FE1D27-A62B-40D4-9B58-0ED80811959D}" type="pres">
      <dgm:prSet presAssocID="{CD2DAA7A-EAB7-4860-AF1D-C0C8C08A645C}" presName="composite3" presStyleCnt="0"/>
      <dgm:spPr/>
      <dgm:t>
        <a:bodyPr/>
        <a:lstStyle/>
        <a:p>
          <a:endParaRPr/>
        </a:p>
      </dgm:t>
    </dgm:pt>
    <dgm:pt modelId="{A02A0FA6-2DCE-4178-8C43-3D69BD3A01FF}" type="pres">
      <dgm:prSet presAssocID="{CD2DAA7A-EAB7-4860-AF1D-C0C8C08A645C}" presName="background3" presStyleLbl="node3" presStyleIdx="2" presStyleCnt="3"/>
      <dgm:spPr/>
      <dgm:t>
        <a:bodyPr/>
        <a:lstStyle/>
        <a:p>
          <a:endParaRPr/>
        </a:p>
      </dgm:t>
    </dgm:pt>
    <dgm:pt modelId="{52CCF065-B4F7-4A4E-B235-8725AB9F8477}" type="pres">
      <dgm:prSet presAssocID="{CD2DAA7A-EAB7-4860-AF1D-C0C8C08A645C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18B21C6-123E-4354-833E-DC9AE5AF70D4}" type="pres">
      <dgm:prSet presAssocID="{CD2DAA7A-EAB7-4860-AF1D-C0C8C08A645C}" presName="hierChild4" presStyleCnt="0"/>
      <dgm:spPr/>
      <dgm:t>
        <a:bodyPr/>
        <a:lstStyle/>
        <a:p>
          <a:endParaRPr/>
        </a:p>
      </dgm:t>
    </dgm:pt>
  </dgm:ptLst>
  <dgm:cxnLst>
    <dgm:cxn modelId="{9C786EFD-CF3B-483D-B217-C0DA5FA935BA}" type="presOf" srcId="{DE132469-D4F5-4270-A015-F5BEA65F034D}" destId="{0565CA45-D338-4C34-9626-97FCA85F7792}" srcOrd="0" destOrd="0" presId="urn:microsoft.com/office/officeart/2005/8/layout/hierarchy1#3"/>
    <dgm:cxn modelId="{A93D897C-1BA1-4ACE-A3ED-AA9ED34E4988}" type="presOf" srcId="{1C322D4E-6CC1-4257-8DF9-E552D7069970}" destId="{BB9DD621-39BA-40A2-AC71-84EAFB93E452}" srcOrd="0" destOrd="0" presId="urn:microsoft.com/office/officeart/2005/8/layout/hierarchy1#3"/>
    <dgm:cxn modelId="{97BF428A-00FF-49AE-BD20-0634FD966169}" srcId="{4F43AC0F-5395-44EA-97D0-1229641735A4}" destId="{FD948EEF-9652-40A4-853F-37CC57EE1922}" srcOrd="0" destOrd="0" parTransId="{473EAD81-0C0D-4ABA-B0EB-A67C42060664}" sibTransId="{883B245A-7013-4027-A77C-5C6866609E54}"/>
    <dgm:cxn modelId="{8B334A10-B2B2-45C3-83E7-746B5EFB20BE}" type="presOf" srcId="{CD2DAA7A-EAB7-4860-AF1D-C0C8C08A645C}" destId="{52CCF065-B4F7-4A4E-B235-8725AB9F8477}" srcOrd="0" destOrd="0" presId="urn:microsoft.com/office/officeart/2005/8/layout/hierarchy1#3"/>
    <dgm:cxn modelId="{C8537B8F-C7B8-47F0-88D4-E3BD13D4CE59}" srcId="{DE132469-D4F5-4270-A015-F5BEA65F034D}" destId="{4F43AC0F-5395-44EA-97D0-1229641735A4}" srcOrd="0" destOrd="0" parTransId="{1C322D4E-6CC1-4257-8DF9-E552D7069970}" sibTransId="{5B221D4A-4569-4820-A2E3-A3D27C1F6F21}"/>
    <dgm:cxn modelId="{07480CB6-6AA5-41F3-BFBF-58164895A7A2}" type="presOf" srcId="{7BD0913E-AAED-46F3-80D1-B919E6E41A95}" destId="{43D0897A-459B-4790-9274-D1D009282CD4}" srcOrd="0" destOrd="0" presId="urn:microsoft.com/office/officeart/2005/8/layout/hierarchy1#3"/>
    <dgm:cxn modelId="{A0F6840E-2179-4AD7-93AD-967CCDF88DE9}" type="presOf" srcId="{43BF0736-1E09-41B7-A283-5FA1D3E1D6C8}" destId="{6A8B838F-C874-412E-A80E-43C51E450414}" srcOrd="0" destOrd="0" presId="urn:microsoft.com/office/officeart/2005/8/layout/hierarchy1#3"/>
    <dgm:cxn modelId="{4A967B4B-9243-4B6F-B440-928D17676E98}" type="presOf" srcId="{0EF6D731-F32B-4F49-9DD7-62F811CA00FC}" destId="{C5E3C3B1-5072-4F14-83A4-76BED92967B8}" srcOrd="0" destOrd="0" presId="urn:microsoft.com/office/officeart/2005/8/layout/hierarchy1#3"/>
    <dgm:cxn modelId="{2139AE57-251A-47C1-8543-EFBCC2D6CECE}" srcId="{09A558BF-764F-4C78-BCA8-0B7A11AF2DF6}" destId="{24827B20-4234-4B5A-B4D1-E6E9AEDCDB69}" srcOrd="1" destOrd="0" parTransId="{322CAE62-3619-4874-9DE9-E08E7F10A47A}" sibTransId="{7C115F55-CDC7-4C81-9C07-2D21B6EF0C54}"/>
    <dgm:cxn modelId="{3F886B2A-0D1A-4F9C-A8BD-90A36D5289F4}" type="presOf" srcId="{09A558BF-764F-4C78-BCA8-0B7A11AF2DF6}" destId="{286DB1CF-127A-459E-BA03-76501A5807C7}" srcOrd="0" destOrd="0" presId="urn:microsoft.com/office/officeart/2005/8/layout/hierarchy1#3"/>
    <dgm:cxn modelId="{3A572EEE-CB2B-49BC-9340-BD37784A3644}" type="presOf" srcId="{473EAD81-0C0D-4ABA-B0EB-A67C42060664}" destId="{9F91A221-D527-4361-95CE-C0253E35A6B5}" srcOrd="0" destOrd="0" presId="urn:microsoft.com/office/officeart/2005/8/layout/hierarchy1#3"/>
    <dgm:cxn modelId="{2C30A9B3-46C0-41C5-BE91-FC7CE970C880}" type="presOf" srcId="{FD948EEF-9652-40A4-853F-37CC57EE1922}" destId="{19CFCD11-EF25-420D-B593-874B3459A775}" srcOrd="0" destOrd="0" presId="urn:microsoft.com/office/officeart/2005/8/layout/hierarchy1#3"/>
    <dgm:cxn modelId="{B9066698-D2EA-401D-8F6E-02B09997994A}" type="presOf" srcId="{24827B20-4234-4B5A-B4D1-E6E9AEDCDB69}" destId="{50CFE71A-273D-4132-85B4-F8D5C5BD6E29}" srcOrd="0" destOrd="0" presId="urn:microsoft.com/office/officeart/2005/8/layout/hierarchy1#3"/>
    <dgm:cxn modelId="{74CBD534-6C41-4733-BB6F-8D9810A7848F}" type="presOf" srcId="{BDCB3E60-9D4A-4A88-A2DC-07664E715D97}" destId="{36BB7FF3-91A4-4603-ADD9-23F4FEC40CFE}" srcOrd="0" destOrd="0" presId="urn:microsoft.com/office/officeart/2005/8/layout/hierarchy1#3"/>
    <dgm:cxn modelId="{55A32695-1AC7-4D2F-822E-26B1B1B4E1E9}" srcId="{DE132469-D4F5-4270-A015-F5BEA65F034D}" destId="{CD2DAA7A-EAB7-4860-AF1D-C0C8C08A645C}" srcOrd="2" destOrd="0" parTransId="{BDCB3E60-9D4A-4A88-A2DC-07664E715D97}" sibTransId="{8B9C6D72-56BE-4651-8C0D-4C6A3080F60F}"/>
    <dgm:cxn modelId="{D655CEF8-9159-4975-8AAA-44DFFD2274FD}" type="presOf" srcId="{322CAE62-3619-4874-9DE9-E08E7F10A47A}" destId="{50E3DE7A-AD8C-4033-B2D2-A7A70C2642A1}" srcOrd="0" destOrd="0" presId="urn:microsoft.com/office/officeart/2005/8/layout/hierarchy1#3"/>
    <dgm:cxn modelId="{F31049E4-F815-44DD-879F-994CF357BC11}" srcId="{79B3CC9A-C028-4026-98B9-DCDA5385B8AC}" destId="{09A558BF-764F-4C78-BCA8-0B7A11AF2DF6}" srcOrd="0" destOrd="0" parTransId="{281241D3-1685-4EAA-9EB8-24C0476F9500}" sibTransId="{D4FB3198-ACD8-4C0D-A0FB-5DDDFADB53EB}"/>
    <dgm:cxn modelId="{978798E4-BE30-4B2F-9DE8-AC2989EE3C0D}" type="presOf" srcId="{79B3CC9A-C028-4026-98B9-DCDA5385B8AC}" destId="{E71E033D-8CA7-4175-8712-DAADAEDD239F}" srcOrd="0" destOrd="0" presId="urn:microsoft.com/office/officeart/2005/8/layout/hierarchy1#3"/>
    <dgm:cxn modelId="{883129BC-3D0E-4E86-93BE-DC9FDE1293BB}" type="presOf" srcId="{998B507B-30FF-4884-BE03-9014896E77BC}" destId="{D6A65301-9435-44F3-9B63-302561F9C056}" srcOrd="0" destOrd="0" presId="urn:microsoft.com/office/officeart/2005/8/layout/hierarchy1#3"/>
    <dgm:cxn modelId="{9379396C-B8FC-486E-911A-A8760A4FEFF8}" srcId="{09A558BF-764F-4C78-BCA8-0B7A11AF2DF6}" destId="{43BF0736-1E09-41B7-A283-5FA1D3E1D6C8}" srcOrd="0" destOrd="0" parTransId="{0EF6D731-F32B-4F49-9DD7-62F811CA00FC}" sibTransId="{88BC7E74-14F0-41E9-81AF-3BED80B206B8}"/>
    <dgm:cxn modelId="{AB8AB1C2-30E3-4C03-988C-D85CF05ABB2C}" type="presOf" srcId="{0493EEBC-C920-4A44-8968-11E94BED77BA}" destId="{6F782892-AA56-4B69-807C-40517110C9A3}" srcOrd="0" destOrd="0" presId="urn:microsoft.com/office/officeart/2005/8/layout/hierarchy1#3"/>
    <dgm:cxn modelId="{587532DB-05E2-40EE-85AC-530DFC4CE865}" srcId="{998B507B-30FF-4884-BE03-9014896E77BC}" destId="{8D5A1C3E-C4A0-4B70-88E4-3FAA28825F2C}" srcOrd="0" destOrd="0" parTransId="{0493EEBC-C920-4A44-8968-11E94BED77BA}" sibTransId="{57228B50-AFBC-417F-AE7B-49FB9516D8A4}"/>
    <dgm:cxn modelId="{E57FB556-3081-4AB9-AE81-ADDAE7024E20}" type="presOf" srcId="{E7BEA295-056E-4F83-B979-F5CD5B4C1E8A}" destId="{E6133835-CF8D-45FF-9801-E6320632B5CE}" srcOrd="0" destOrd="0" presId="urn:microsoft.com/office/officeart/2005/8/layout/hierarchy1#3"/>
    <dgm:cxn modelId="{9FB69244-BAB2-4C20-9B39-5F57204103D7}" type="presOf" srcId="{8D5A1C3E-C4A0-4B70-88E4-3FAA28825F2C}" destId="{49034877-BAC9-4176-A82E-3A4FFEB0CCB1}" srcOrd="0" destOrd="0" presId="urn:microsoft.com/office/officeart/2005/8/layout/hierarchy1#3"/>
    <dgm:cxn modelId="{50546249-A911-4DCF-88CC-BC6823296F55}" srcId="{DE132469-D4F5-4270-A015-F5BEA65F034D}" destId="{998B507B-30FF-4884-BE03-9014896E77BC}" srcOrd="1" destOrd="0" parTransId="{E7BEA295-056E-4F83-B979-F5CD5B4C1E8A}" sibTransId="{CB6F3638-215B-4ED7-B345-C869BB1E7E1D}"/>
    <dgm:cxn modelId="{F1B7875E-DC2D-4E65-BAEE-E3C6FAFC8FBA}" srcId="{09A558BF-764F-4C78-BCA8-0B7A11AF2DF6}" destId="{DE132469-D4F5-4270-A015-F5BEA65F034D}" srcOrd="2" destOrd="0" parTransId="{7BD0913E-AAED-46F3-80D1-B919E6E41A95}" sibTransId="{D4EA8491-88F0-466B-96E5-8EDA6C202833}"/>
    <dgm:cxn modelId="{0BE97EB9-7DE2-45D9-8800-D0774CBAC31A}" type="presOf" srcId="{4F43AC0F-5395-44EA-97D0-1229641735A4}" destId="{6820A14A-B80D-4BB5-9097-A937FBB641CD}" srcOrd="0" destOrd="0" presId="urn:microsoft.com/office/officeart/2005/8/layout/hierarchy1#3"/>
    <dgm:cxn modelId="{A759B52B-0872-4E85-AF56-696D3EDA7DA8}" type="presParOf" srcId="{E71E033D-8CA7-4175-8712-DAADAEDD239F}" destId="{B54D03B9-42DB-4F61-8BBC-E06D9FBB7743}" srcOrd="0" destOrd="0" presId="urn:microsoft.com/office/officeart/2005/8/layout/hierarchy1#3"/>
    <dgm:cxn modelId="{AB9A41F1-0386-4EC5-953B-92AC556C345F}" type="presParOf" srcId="{B54D03B9-42DB-4F61-8BBC-E06D9FBB7743}" destId="{1455EF1A-FA90-4860-9A92-72CB30D44881}" srcOrd="0" destOrd="0" presId="urn:microsoft.com/office/officeart/2005/8/layout/hierarchy1#3"/>
    <dgm:cxn modelId="{D3BAFF9F-96DA-4891-866D-919D739CD193}" type="presParOf" srcId="{1455EF1A-FA90-4860-9A92-72CB30D44881}" destId="{DF31DFE1-9878-4675-BEAC-07A2BF1F6D60}" srcOrd="0" destOrd="0" presId="urn:microsoft.com/office/officeart/2005/8/layout/hierarchy1#3"/>
    <dgm:cxn modelId="{7BB3C8E1-6F23-42CE-A184-16C50986681D}" type="presParOf" srcId="{1455EF1A-FA90-4860-9A92-72CB30D44881}" destId="{286DB1CF-127A-459E-BA03-76501A5807C7}" srcOrd="1" destOrd="0" presId="urn:microsoft.com/office/officeart/2005/8/layout/hierarchy1#3"/>
    <dgm:cxn modelId="{985C5643-0F4E-4B62-9138-1CC24A36BF10}" type="presParOf" srcId="{B54D03B9-42DB-4F61-8BBC-E06D9FBB7743}" destId="{89197E65-2C05-4921-AA3E-C26DE767A32A}" srcOrd="1" destOrd="0" presId="urn:microsoft.com/office/officeart/2005/8/layout/hierarchy1#3"/>
    <dgm:cxn modelId="{80549ED6-B66B-45FD-A42F-B6B46A9C79E3}" type="presParOf" srcId="{89197E65-2C05-4921-AA3E-C26DE767A32A}" destId="{C5E3C3B1-5072-4F14-83A4-76BED92967B8}" srcOrd="0" destOrd="0" presId="urn:microsoft.com/office/officeart/2005/8/layout/hierarchy1#3"/>
    <dgm:cxn modelId="{68F6A211-145A-4E62-A5E7-EE4BF01723B4}" type="presParOf" srcId="{89197E65-2C05-4921-AA3E-C26DE767A32A}" destId="{D6E20DA0-14B7-454E-88FE-2DCC77AEBB96}" srcOrd="1" destOrd="0" presId="urn:microsoft.com/office/officeart/2005/8/layout/hierarchy1#3"/>
    <dgm:cxn modelId="{D873346C-C322-408E-9B71-91A697589453}" type="presParOf" srcId="{D6E20DA0-14B7-454E-88FE-2DCC77AEBB96}" destId="{89FD3885-75BB-427B-B5D7-8504B05F178D}" srcOrd="0" destOrd="0" presId="urn:microsoft.com/office/officeart/2005/8/layout/hierarchy1#3"/>
    <dgm:cxn modelId="{D6747F74-0FD8-45AB-9052-0201E2091328}" type="presParOf" srcId="{89FD3885-75BB-427B-B5D7-8504B05F178D}" destId="{F34CF80D-7301-4A40-9127-814F2E3BC444}" srcOrd="0" destOrd="0" presId="urn:microsoft.com/office/officeart/2005/8/layout/hierarchy1#3"/>
    <dgm:cxn modelId="{A39BD28C-2700-4D1C-907E-A74304015E09}" type="presParOf" srcId="{89FD3885-75BB-427B-B5D7-8504B05F178D}" destId="{6A8B838F-C874-412E-A80E-43C51E450414}" srcOrd="1" destOrd="0" presId="urn:microsoft.com/office/officeart/2005/8/layout/hierarchy1#3"/>
    <dgm:cxn modelId="{DBA292F2-EF6C-4D48-B20D-BEF83E464014}" type="presParOf" srcId="{D6E20DA0-14B7-454E-88FE-2DCC77AEBB96}" destId="{04C9F432-3901-4591-A167-EC5942025797}" srcOrd="1" destOrd="0" presId="urn:microsoft.com/office/officeart/2005/8/layout/hierarchy1#3"/>
    <dgm:cxn modelId="{9313C287-FB78-4659-8E3F-7F3ED54A6F25}" type="presParOf" srcId="{89197E65-2C05-4921-AA3E-C26DE767A32A}" destId="{50E3DE7A-AD8C-4033-B2D2-A7A70C2642A1}" srcOrd="2" destOrd="0" presId="urn:microsoft.com/office/officeart/2005/8/layout/hierarchy1#3"/>
    <dgm:cxn modelId="{6D52CF08-B7AC-4C76-9F5D-C397E7DD4B4B}" type="presParOf" srcId="{89197E65-2C05-4921-AA3E-C26DE767A32A}" destId="{58160EAA-9C27-47CF-9B5B-1A555D797E14}" srcOrd="3" destOrd="0" presId="urn:microsoft.com/office/officeart/2005/8/layout/hierarchy1#3"/>
    <dgm:cxn modelId="{14CA2378-72D8-4ABF-964B-B3F46233E503}" type="presParOf" srcId="{58160EAA-9C27-47CF-9B5B-1A555D797E14}" destId="{F5D07E3E-1E4B-43DD-AEA8-EE12AC1A576E}" srcOrd="0" destOrd="0" presId="urn:microsoft.com/office/officeart/2005/8/layout/hierarchy1#3"/>
    <dgm:cxn modelId="{EC94C41E-9558-4AD6-99AE-7CEDB4CF0207}" type="presParOf" srcId="{F5D07E3E-1E4B-43DD-AEA8-EE12AC1A576E}" destId="{50F6D297-DE22-4F4B-B01B-AF31E828ED27}" srcOrd="0" destOrd="0" presId="urn:microsoft.com/office/officeart/2005/8/layout/hierarchy1#3"/>
    <dgm:cxn modelId="{05CB120F-B647-4CA8-9E15-743A263EBFC9}" type="presParOf" srcId="{F5D07E3E-1E4B-43DD-AEA8-EE12AC1A576E}" destId="{50CFE71A-273D-4132-85B4-F8D5C5BD6E29}" srcOrd="1" destOrd="0" presId="urn:microsoft.com/office/officeart/2005/8/layout/hierarchy1#3"/>
    <dgm:cxn modelId="{C019A078-F98D-46EB-A285-BD3BEF79A57D}" type="presParOf" srcId="{58160EAA-9C27-47CF-9B5B-1A555D797E14}" destId="{6A1491B9-D5C1-4A03-8C3F-B04344BBA4AC}" srcOrd="1" destOrd="0" presId="urn:microsoft.com/office/officeart/2005/8/layout/hierarchy1#3"/>
    <dgm:cxn modelId="{6B2CFB1B-B608-4FE4-9515-32C230B3205E}" type="presParOf" srcId="{89197E65-2C05-4921-AA3E-C26DE767A32A}" destId="{43D0897A-459B-4790-9274-D1D009282CD4}" srcOrd="4" destOrd="0" presId="urn:microsoft.com/office/officeart/2005/8/layout/hierarchy1#3"/>
    <dgm:cxn modelId="{4CEAB362-111A-4241-872E-03CD40E3467F}" type="presParOf" srcId="{89197E65-2C05-4921-AA3E-C26DE767A32A}" destId="{2C1E65DD-1D44-43B0-AC42-3A70C921EBF0}" srcOrd="5" destOrd="0" presId="urn:microsoft.com/office/officeart/2005/8/layout/hierarchy1#3"/>
    <dgm:cxn modelId="{DB0D8E08-FD70-40A9-879C-FE295B40BCE4}" type="presParOf" srcId="{2C1E65DD-1D44-43B0-AC42-3A70C921EBF0}" destId="{A3C59608-9A8D-4F70-940B-A501C866B301}" srcOrd="0" destOrd="0" presId="urn:microsoft.com/office/officeart/2005/8/layout/hierarchy1#3"/>
    <dgm:cxn modelId="{89C4387C-5488-4BC0-8207-47C3095A698A}" type="presParOf" srcId="{A3C59608-9A8D-4F70-940B-A501C866B301}" destId="{02A3E443-8F4F-4E70-A27C-77F4E93BC87B}" srcOrd="0" destOrd="0" presId="urn:microsoft.com/office/officeart/2005/8/layout/hierarchy1#3"/>
    <dgm:cxn modelId="{96C6E30E-6140-4EE0-A52F-D446DB53AABE}" type="presParOf" srcId="{A3C59608-9A8D-4F70-940B-A501C866B301}" destId="{0565CA45-D338-4C34-9626-97FCA85F7792}" srcOrd="1" destOrd="0" presId="urn:microsoft.com/office/officeart/2005/8/layout/hierarchy1#3"/>
    <dgm:cxn modelId="{47E44FC4-081E-4A2A-B535-EE622420690D}" type="presParOf" srcId="{2C1E65DD-1D44-43B0-AC42-3A70C921EBF0}" destId="{A0BA143E-5F04-4382-B31C-DB2531FADF79}" srcOrd="1" destOrd="0" presId="urn:microsoft.com/office/officeart/2005/8/layout/hierarchy1#3"/>
    <dgm:cxn modelId="{07786AC5-4997-473F-A814-6754814BBD51}" type="presParOf" srcId="{A0BA143E-5F04-4382-B31C-DB2531FADF79}" destId="{BB9DD621-39BA-40A2-AC71-84EAFB93E452}" srcOrd="0" destOrd="0" presId="urn:microsoft.com/office/officeart/2005/8/layout/hierarchy1#3"/>
    <dgm:cxn modelId="{155DFA10-1064-4491-B31E-9F077E8415A0}" type="presParOf" srcId="{A0BA143E-5F04-4382-B31C-DB2531FADF79}" destId="{CA3A36FB-723A-4240-A759-A1EF38AB788E}" srcOrd="1" destOrd="0" presId="urn:microsoft.com/office/officeart/2005/8/layout/hierarchy1#3"/>
    <dgm:cxn modelId="{34547CEC-0C10-4671-9536-059138E3F4AF}" type="presParOf" srcId="{CA3A36FB-723A-4240-A759-A1EF38AB788E}" destId="{E157F066-0A5E-44D9-8FAB-BFDBFFBD3115}" srcOrd="0" destOrd="0" presId="urn:microsoft.com/office/officeart/2005/8/layout/hierarchy1#3"/>
    <dgm:cxn modelId="{7864672F-6915-4425-B93A-D24A5A1FC644}" type="presParOf" srcId="{E157F066-0A5E-44D9-8FAB-BFDBFFBD3115}" destId="{E3A3DF84-1832-41C6-80AF-28EA9685E094}" srcOrd="0" destOrd="0" presId="urn:microsoft.com/office/officeart/2005/8/layout/hierarchy1#3"/>
    <dgm:cxn modelId="{125121A9-4E0F-493D-A3D8-B738FA2EACC8}" type="presParOf" srcId="{E157F066-0A5E-44D9-8FAB-BFDBFFBD3115}" destId="{6820A14A-B80D-4BB5-9097-A937FBB641CD}" srcOrd="1" destOrd="0" presId="urn:microsoft.com/office/officeart/2005/8/layout/hierarchy1#3"/>
    <dgm:cxn modelId="{BB34EE43-04AB-4034-BAAF-0C214E4D269D}" type="presParOf" srcId="{CA3A36FB-723A-4240-A759-A1EF38AB788E}" destId="{8161F78F-D109-4D78-892D-4D5DD84B171E}" srcOrd="1" destOrd="0" presId="urn:microsoft.com/office/officeart/2005/8/layout/hierarchy1#3"/>
    <dgm:cxn modelId="{03D2802E-B385-497C-9FFF-72DD3F6E05D7}" type="presParOf" srcId="{8161F78F-D109-4D78-892D-4D5DD84B171E}" destId="{9F91A221-D527-4361-95CE-C0253E35A6B5}" srcOrd="0" destOrd="0" presId="urn:microsoft.com/office/officeart/2005/8/layout/hierarchy1#3"/>
    <dgm:cxn modelId="{C0F07926-5CA7-4DCA-BF79-0436B3E208C6}" type="presParOf" srcId="{8161F78F-D109-4D78-892D-4D5DD84B171E}" destId="{9CA0C7FB-F58A-4261-AA3A-54C32E18DB96}" srcOrd="1" destOrd="0" presId="urn:microsoft.com/office/officeart/2005/8/layout/hierarchy1#3"/>
    <dgm:cxn modelId="{166E673B-73D4-40FA-8235-17ACDD53FBF2}" type="presParOf" srcId="{9CA0C7FB-F58A-4261-AA3A-54C32E18DB96}" destId="{FF855DAE-AFE1-40A4-B048-8B5C9E74319F}" srcOrd="0" destOrd="0" presId="urn:microsoft.com/office/officeart/2005/8/layout/hierarchy1#3"/>
    <dgm:cxn modelId="{33C59637-B6FC-48BD-98EA-300EA91FD66B}" type="presParOf" srcId="{FF855DAE-AFE1-40A4-B048-8B5C9E74319F}" destId="{760DE406-F870-4D28-BE49-293020D41864}" srcOrd="0" destOrd="0" presId="urn:microsoft.com/office/officeart/2005/8/layout/hierarchy1#3"/>
    <dgm:cxn modelId="{706E6160-D5A5-4A34-9978-02CA12DA55C2}" type="presParOf" srcId="{FF855DAE-AFE1-40A4-B048-8B5C9E74319F}" destId="{19CFCD11-EF25-420D-B593-874B3459A775}" srcOrd="1" destOrd="0" presId="urn:microsoft.com/office/officeart/2005/8/layout/hierarchy1#3"/>
    <dgm:cxn modelId="{CC940234-F0B9-41B0-9118-1896E5BBA0E4}" type="presParOf" srcId="{9CA0C7FB-F58A-4261-AA3A-54C32E18DB96}" destId="{9EEEE460-3A6A-4F79-8D20-4463F499030A}" srcOrd="1" destOrd="0" presId="urn:microsoft.com/office/officeart/2005/8/layout/hierarchy1#3"/>
    <dgm:cxn modelId="{3E8C15D5-C4D1-4C04-B335-339987481C75}" type="presParOf" srcId="{A0BA143E-5F04-4382-B31C-DB2531FADF79}" destId="{E6133835-CF8D-45FF-9801-E6320632B5CE}" srcOrd="2" destOrd="0" presId="urn:microsoft.com/office/officeart/2005/8/layout/hierarchy1#3"/>
    <dgm:cxn modelId="{BACE61D5-6FDD-4B33-964B-9D35CAA1B2AD}" type="presParOf" srcId="{A0BA143E-5F04-4382-B31C-DB2531FADF79}" destId="{626FE1C0-A6DF-4FB5-B18C-4301B420A242}" srcOrd="3" destOrd="0" presId="urn:microsoft.com/office/officeart/2005/8/layout/hierarchy1#3"/>
    <dgm:cxn modelId="{B969BB6D-85A2-4CBA-95EF-D71DEF875BE8}" type="presParOf" srcId="{626FE1C0-A6DF-4FB5-B18C-4301B420A242}" destId="{CD604ABB-420E-4F25-8EB5-AE649716211F}" srcOrd="0" destOrd="0" presId="urn:microsoft.com/office/officeart/2005/8/layout/hierarchy1#3"/>
    <dgm:cxn modelId="{36CF3633-EE1B-42CE-97C3-7EBB664644B2}" type="presParOf" srcId="{CD604ABB-420E-4F25-8EB5-AE649716211F}" destId="{B14727E5-AA9D-4EF1-8BA3-295F8219C583}" srcOrd="0" destOrd="0" presId="urn:microsoft.com/office/officeart/2005/8/layout/hierarchy1#3"/>
    <dgm:cxn modelId="{36270302-8167-4BBE-86D3-FBBF3DA7BB4E}" type="presParOf" srcId="{CD604ABB-420E-4F25-8EB5-AE649716211F}" destId="{D6A65301-9435-44F3-9B63-302561F9C056}" srcOrd="1" destOrd="0" presId="urn:microsoft.com/office/officeart/2005/8/layout/hierarchy1#3"/>
    <dgm:cxn modelId="{9154EAD7-4C7B-46F1-955C-483749ED9827}" type="presParOf" srcId="{626FE1C0-A6DF-4FB5-B18C-4301B420A242}" destId="{B797876B-8A02-41AE-B48F-AE66EF0E6F23}" srcOrd="1" destOrd="0" presId="urn:microsoft.com/office/officeart/2005/8/layout/hierarchy1#3"/>
    <dgm:cxn modelId="{3DE74488-05BF-48FA-9394-FCC2C3BCEFD7}" type="presParOf" srcId="{B797876B-8A02-41AE-B48F-AE66EF0E6F23}" destId="{6F782892-AA56-4B69-807C-40517110C9A3}" srcOrd="0" destOrd="0" presId="urn:microsoft.com/office/officeart/2005/8/layout/hierarchy1#3"/>
    <dgm:cxn modelId="{60D0D90A-76E5-441F-8065-45BFE096B765}" type="presParOf" srcId="{B797876B-8A02-41AE-B48F-AE66EF0E6F23}" destId="{59FEFC30-B8CD-472A-9B64-F1D0EB5BEDAF}" srcOrd="1" destOrd="0" presId="urn:microsoft.com/office/officeart/2005/8/layout/hierarchy1#3"/>
    <dgm:cxn modelId="{7B11C176-AF88-4FCB-B67F-2B756081C550}" type="presParOf" srcId="{59FEFC30-B8CD-472A-9B64-F1D0EB5BEDAF}" destId="{91E54687-8C9D-4124-A138-053E31B636FF}" srcOrd="0" destOrd="0" presId="urn:microsoft.com/office/officeart/2005/8/layout/hierarchy1#3"/>
    <dgm:cxn modelId="{C1F578A7-D42D-4ED5-8F57-3959A55532DA}" type="presParOf" srcId="{91E54687-8C9D-4124-A138-053E31B636FF}" destId="{EF9417D2-40C2-4F5E-8C71-5B13654AEB56}" srcOrd="0" destOrd="0" presId="urn:microsoft.com/office/officeart/2005/8/layout/hierarchy1#3"/>
    <dgm:cxn modelId="{34880E96-AE9F-4CC7-A781-850A501756F5}" type="presParOf" srcId="{91E54687-8C9D-4124-A138-053E31B636FF}" destId="{49034877-BAC9-4176-A82E-3A4FFEB0CCB1}" srcOrd="1" destOrd="0" presId="urn:microsoft.com/office/officeart/2005/8/layout/hierarchy1#3"/>
    <dgm:cxn modelId="{18D7D6A9-EEFF-4D06-A473-94D906F25260}" type="presParOf" srcId="{59FEFC30-B8CD-472A-9B64-F1D0EB5BEDAF}" destId="{92D0871F-0895-4DE7-894A-F7154B065334}" srcOrd="1" destOrd="0" presId="urn:microsoft.com/office/officeart/2005/8/layout/hierarchy1#3"/>
    <dgm:cxn modelId="{D44EA85F-CE8D-4F3D-949D-7E5E565839FB}" type="presParOf" srcId="{A0BA143E-5F04-4382-B31C-DB2531FADF79}" destId="{36BB7FF3-91A4-4603-ADD9-23F4FEC40CFE}" srcOrd="4" destOrd="0" presId="urn:microsoft.com/office/officeart/2005/8/layout/hierarchy1#3"/>
    <dgm:cxn modelId="{927B2ED1-1965-4EED-830C-A3CE2801F158}" type="presParOf" srcId="{A0BA143E-5F04-4382-B31C-DB2531FADF79}" destId="{639A8F63-F18F-4D5F-80A2-914403F81A23}" srcOrd="5" destOrd="0" presId="urn:microsoft.com/office/officeart/2005/8/layout/hierarchy1#3"/>
    <dgm:cxn modelId="{FF373763-8789-47AA-B991-18C693E0F3A0}" type="presParOf" srcId="{639A8F63-F18F-4D5F-80A2-914403F81A23}" destId="{F2FE1D27-A62B-40D4-9B58-0ED80811959D}" srcOrd="0" destOrd="0" presId="urn:microsoft.com/office/officeart/2005/8/layout/hierarchy1#3"/>
    <dgm:cxn modelId="{4B2E5843-D6D2-44BC-A203-C989CFD172E7}" type="presParOf" srcId="{F2FE1D27-A62B-40D4-9B58-0ED80811959D}" destId="{A02A0FA6-2DCE-4178-8C43-3D69BD3A01FF}" srcOrd="0" destOrd="0" presId="urn:microsoft.com/office/officeart/2005/8/layout/hierarchy1#3"/>
    <dgm:cxn modelId="{729BBF5F-D2DC-4532-B852-4B1584131247}" type="presParOf" srcId="{F2FE1D27-A62B-40D4-9B58-0ED80811959D}" destId="{52CCF065-B4F7-4A4E-B235-8725AB9F8477}" srcOrd="1" destOrd="0" presId="urn:microsoft.com/office/officeart/2005/8/layout/hierarchy1#3"/>
    <dgm:cxn modelId="{F4FDB7C2-68B7-4C4B-A0A5-0D9470BF359A}" type="presParOf" srcId="{639A8F63-F18F-4D5F-80A2-914403F81A23}" destId="{C18B21C6-123E-4354-833E-DC9AE5AF70D4}" srcOrd="1" destOrd="0" presId="urn:microsoft.com/office/officeart/2005/8/layout/hierarchy1#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B7FF3-91A4-4603-ADD9-23F4FEC40CFE}">
      <dsp:nvSpPr>
        <dsp:cNvPr id="0" name=""/>
        <dsp:cNvSpPr/>
      </dsp:nvSpPr>
      <dsp:spPr>
        <a:xfrm>
          <a:off x="5583105" y="2171332"/>
          <a:ext cx="1700063" cy="404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680"/>
              </a:lnTo>
              <a:lnTo>
                <a:pt x="1700063" y="275680"/>
              </a:lnTo>
              <a:lnTo>
                <a:pt x="1700063" y="404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782892-AA56-4B69-807C-40517110C9A3}">
      <dsp:nvSpPr>
        <dsp:cNvPr id="0" name=""/>
        <dsp:cNvSpPr/>
      </dsp:nvSpPr>
      <dsp:spPr>
        <a:xfrm>
          <a:off x="5537385" y="3459131"/>
          <a:ext cx="91440" cy="4045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4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133835-CF8D-45FF-9801-E6320632B5CE}">
      <dsp:nvSpPr>
        <dsp:cNvPr id="0" name=""/>
        <dsp:cNvSpPr/>
      </dsp:nvSpPr>
      <dsp:spPr>
        <a:xfrm>
          <a:off x="5537385" y="2171332"/>
          <a:ext cx="91440" cy="4045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4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1A221-D527-4361-95CE-C0253E35A6B5}">
      <dsp:nvSpPr>
        <dsp:cNvPr id="0" name=""/>
        <dsp:cNvSpPr/>
      </dsp:nvSpPr>
      <dsp:spPr>
        <a:xfrm>
          <a:off x="3837321" y="3459131"/>
          <a:ext cx="91440" cy="4045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4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9DD621-39BA-40A2-AC71-84EAFB93E452}">
      <dsp:nvSpPr>
        <dsp:cNvPr id="0" name=""/>
        <dsp:cNvSpPr/>
      </dsp:nvSpPr>
      <dsp:spPr>
        <a:xfrm>
          <a:off x="3883041" y="2171332"/>
          <a:ext cx="1700063" cy="404537"/>
        </a:xfrm>
        <a:custGeom>
          <a:avLst/>
          <a:gdLst/>
          <a:ahLst/>
          <a:cxnLst/>
          <a:rect l="0" t="0" r="0" b="0"/>
          <a:pathLst>
            <a:path>
              <a:moveTo>
                <a:pt x="1700063" y="0"/>
              </a:moveTo>
              <a:lnTo>
                <a:pt x="1700063" y="275680"/>
              </a:lnTo>
              <a:lnTo>
                <a:pt x="0" y="275680"/>
              </a:lnTo>
              <a:lnTo>
                <a:pt x="0" y="404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0897A-459B-4790-9274-D1D009282CD4}">
      <dsp:nvSpPr>
        <dsp:cNvPr id="0" name=""/>
        <dsp:cNvSpPr/>
      </dsp:nvSpPr>
      <dsp:spPr>
        <a:xfrm>
          <a:off x="3740148" y="800525"/>
          <a:ext cx="1842957" cy="487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689"/>
              </a:lnTo>
              <a:lnTo>
                <a:pt x="1842957" y="358689"/>
              </a:lnTo>
              <a:lnTo>
                <a:pt x="1842957" y="487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3DE7A-AD8C-4033-B2D2-A7A70C2642A1}">
      <dsp:nvSpPr>
        <dsp:cNvPr id="0" name=""/>
        <dsp:cNvSpPr/>
      </dsp:nvSpPr>
      <dsp:spPr>
        <a:xfrm>
          <a:off x="3740148" y="800525"/>
          <a:ext cx="142893" cy="487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689"/>
              </a:lnTo>
              <a:lnTo>
                <a:pt x="142893" y="358689"/>
              </a:lnTo>
              <a:lnTo>
                <a:pt x="142893" y="487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2182977" y="800525"/>
          <a:ext cx="1557170" cy="487546"/>
        </a:xfrm>
        <a:custGeom>
          <a:avLst/>
          <a:gdLst/>
          <a:ahLst/>
          <a:cxnLst/>
          <a:rect l="0" t="0" r="0" b="0"/>
          <a:pathLst>
            <a:path>
              <a:moveTo>
                <a:pt x="1557170" y="0"/>
              </a:moveTo>
              <a:lnTo>
                <a:pt x="1557170" y="358689"/>
              </a:lnTo>
              <a:lnTo>
                <a:pt x="0" y="358689"/>
              </a:lnTo>
              <a:lnTo>
                <a:pt x="0" y="487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3044667" y="-82735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3199218" y="64088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/>
            <a:t>热机</a:t>
          </a:r>
        </a:p>
      </dsp:txBody>
      <dsp:txXfrm>
        <a:off x="3225088" y="89958"/>
        <a:ext cx="1339221" cy="831520"/>
      </dsp:txXfrm>
    </dsp:sp>
    <dsp:sp modelId="{F34CF80D-7301-4A40-9127-814F2E3BC444}">
      <dsp:nvSpPr>
        <dsp:cNvPr id="0" name=""/>
        <dsp:cNvSpPr/>
      </dsp:nvSpPr>
      <dsp:spPr>
        <a:xfrm>
          <a:off x="1487497" y="1288072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642048" y="1434895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什么是热机</a:t>
          </a:r>
        </a:p>
      </dsp:txBody>
      <dsp:txXfrm>
        <a:off x="1667918" y="1460765"/>
        <a:ext cx="1339221" cy="831520"/>
      </dsp:txXfrm>
    </dsp:sp>
    <dsp:sp modelId="{50F6D297-DE22-4F4B-B01B-AF31E828ED27}">
      <dsp:nvSpPr>
        <dsp:cNvPr id="0" name=""/>
        <dsp:cNvSpPr/>
      </dsp:nvSpPr>
      <dsp:spPr>
        <a:xfrm>
          <a:off x="3187561" y="1288072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FE71A-273D-4132-85B4-F8D5C5BD6E29}">
      <dsp:nvSpPr>
        <dsp:cNvPr id="0" name=""/>
        <dsp:cNvSpPr/>
      </dsp:nvSpPr>
      <dsp:spPr>
        <a:xfrm>
          <a:off x="3342112" y="1434895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热机的工作原理</a:t>
          </a:r>
        </a:p>
      </dsp:txBody>
      <dsp:txXfrm>
        <a:off x="3367982" y="1460765"/>
        <a:ext cx="1339221" cy="831520"/>
      </dsp:txXfrm>
    </dsp:sp>
    <dsp:sp modelId="{02A3E443-8F4F-4E70-A27C-77F4E93BC87B}">
      <dsp:nvSpPr>
        <dsp:cNvPr id="0" name=""/>
        <dsp:cNvSpPr/>
      </dsp:nvSpPr>
      <dsp:spPr>
        <a:xfrm>
          <a:off x="4887625" y="1288072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5CA45-D338-4C34-9626-97FCA85F7792}">
      <dsp:nvSpPr>
        <dsp:cNvPr id="0" name=""/>
        <dsp:cNvSpPr/>
      </dsp:nvSpPr>
      <dsp:spPr>
        <a:xfrm>
          <a:off x="5042176" y="1434895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热机分类</a:t>
          </a:r>
        </a:p>
      </dsp:txBody>
      <dsp:txXfrm>
        <a:off x="5068046" y="1460765"/>
        <a:ext cx="1339221" cy="831520"/>
      </dsp:txXfrm>
    </dsp:sp>
    <dsp:sp modelId="{E3A3DF84-1832-41C6-80AF-28EA9685E094}">
      <dsp:nvSpPr>
        <dsp:cNvPr id="0" name=""/>
        <dsp:cNvSpPr/>
      </dsp:nvSpPr>
      <dsp:spPr>
        <a:xfrm>
          <a:off x="3187561" y="2575870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20A14A-B80D-4BB5-9097-A937FBB641CD}">
      <dsp:nvSpPr>
        <dsp:cNvPr id="0" name=""/>
        <dsp:cNvSpPr/>
      </dsp:nvSpPr>
      <dsp:spPr>
        <a:xfrm>
          <a:off x="3342112" y="2722694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汽油机</a:t>
          </a:r>
        </a:p>
      </dsp:txBody>
      <dsp:txXfrm>
        <a:off x="3367982" y="2748564"/>
        <a:ext cx="1339221" cy="831520"/>
      </dsp:txXfrm>
    </dsp:sp>
    <dsp:sp modelId="{760DE406-F870-4D28-BE49-293020D41864}">
      <dsp:nvSpPr>
        <dsp:cNvPr id="0" name=""/>
        <dsp:cNvSpPr/>
      </dsp:nvSpPr>
      <dsp:spPr>
        <a:xfrm>
          <a:off x="3187561" y="3863669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CFCD11-EF25-420D-B593-874B3459A775}">
      <dsp:nvSpPr>
        <dsp:cNvPr id="0" name=""/>
        <dsp:cNvSpPr/>
      </dsp:nvSpPr>
      <dsp:spPr>
        <a:xfrm>
          <a:off x="3342112" y="4010492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汽油机四冲程工作过程及能量转换</a:t>
          </a:r>
        </a:p>
      </dsp:txBody>
      <dsp:txXfrm>
        <a:off x="3367982" y="4036362"/>
        <a:ext cx="1339221" cy="831520"/>
      </dsp:txXfrm>
    </dsp:sp>
    <dsp:sp modelId="{B14727E5-AA9D-4EF1-8BA3-295F8219C583}">
      <dsp:nvSpPr>
        <dsp:cNvPr id="0" name=""/>
        <dsp:cNvSpPr/>
      </dsp:nvSpPr>
      <dsp:spPr>
        <a:xfrm>
          <a:off x="4887625" y="2575870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65301-9435-44F3-9B63-302561F9C056}">
      <dsp:nvSpPr>
        <dsp:cNvPr id="0" name=""/>
        <dsp:cNvSpPr/>
      </dsp:nvSpPr>
      <dsp:spPr>
        <a:xfrm>
          <a:off x="5042176" y="2722694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柴油机</a:t>
          </a:r>
        </a:p>
      </dsp:txBody>
      <dsp:txXfrm>
        <a:off x="5068046" y="2748564"/>
        <a:ext cx="1339221" cy="831520"/>
      </dsp:txXfrm>
    </dsp:sp>
    <dsp:sp modelId="{EF9417D2-40C2-4F5E-8C71-5B13654AEB56}">
      <dsp:nvSpPr>
        <dsp:cNvPr id="0" name=""/>
        <dsp:cNvSpPr/>
      </dsp:nvSpPr>
      <dsp:spPr>
        <a:xfrm>
          <a:off x="4887625" y="3863669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034877-BAC9-4176-A82E-3A4FFEB0CCB1}">
      <dsp:nvSpPr>
        <dsp:cNvPr id="0" name=""/>
        <dsp:cNvSpPr/>
      </dsp:nvSpPr>
      <dsp:spPr>
        <a:xfrm>
          <a:off x="5042176" y="4010492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柴油机工作过程与能量转换</a:t>
          </a:r>
        </a:p>
      </dsp:txBody>
      <dsp:txXfrm>
        <a:off x="5068046" y="4036362"/>
        <a:ext cx="1339221" cy="831520"/>
      </dsp:txXfrm>
    </dsp:sp>
    <dsp:sp modelId="{A02A0FA6-2DCE-4178-8C43-3D69BD3A01FF}">
      <dsp:nvSpPr>
        <dsp:cNvPr id="0" name=""/>
        <dsp:cNvSpPr/>
      </dsp:nvSpPr>
      <dsp:spPr>
        <a:xfrm>
          <a:off x="6587689" y="2575870"/>
          <a:ext cx="1390961" cy="883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CCF065-B4F7-4A4E-B235-8725AB9F8477}">
      <dsp:nvSpPr>
        <dsp:cNvPr id="0" name=""/>
        <dsp:cNvSpPr/>
      </dsp:nvSpPr>
      <dsp:spPr>
        <a:xfrm>
          <a:off x="6742240" y="2722694"/>
          <a:ext cx="1390961" cy="883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400" b="1" kern="1200"/>
            <a:t>汽油机与柴油机的异同</a:t>
          </a:r>
        </a:p>
      </dsp:txBody>
      <dsp:txXfrm>
        <a:off x="6768110" y="2748564"/>
        <a:ext cx="1339221" cy="831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3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tags" Target="../tags/tag349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slide" Target="slide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slide" Target="slide8.xml"/><Relationship Id="rId2" Type="http://schemas.openxmlformats.org/officeDocument/2006/relationships/tags" Target="../tags/tag123.xml"/><Relationship Id="rId16" Type="http://schemas.openxmlformats.org/officeDocument/2006/relationships/image" Target="../media/image12.gif"/><Relationship Id="rId20" Type="http://schemas.openxmlformats.org/officeDocument/2006/relationships/image" Target="../media/image8.gif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131.xml"/><Relationship Id="rId19" Type="http://schemas.openxmlformats.org/officeDocument/2006/relationships/slide" Target="slide5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slide" Target="slide9.xml"/><Relationship Id="rId3" Type="http://schemas.openxmlformats.org/officeDocument/2006/relationships/tags" Target="../tags/tag140.xml"/><Relationship Id="rId21" Type="http://schemas.openxmlformats.org/officeDocument/2006/relationships/image" Target="../media/image8.gif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slide" Target="slide8.xml"/><Relationship Id="rId2" Type="http://schemas.openxmlformats.org/officeDocument/2006/relationships/tags" Target="../tags/tag139.xml"/><Relationship Id="rId16" Type="http://schemas.openxmlformats.org/officeDocument/2006/relationships/image" Target="../media/image13.gif"/><Relationship Id="rId20" Type="http://schemas.openxmlformats.org/officeDocument/2006/relationships/slide" Target="slide5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147.xml"/><Relationship Id="rId19" Type="http://schemas.openxmlformats.org/officeDocument/2006/relationships/slide" Target="slide10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slide" Target="slide9.xml"/><Relationship Id="rId3" Type="http://schemas.openxmlformats.org/officeDocument/2006/relationships/tags" Target="../tags/tag156.xml"/><Relationship Id="rId21" Type="http://schemas.openxmlformats.org/officeDocument/2006/relationships/slide" Target="slide5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slide" Target="slide8.xml"/><Relationship Id="rId2" Type="http://schemas.openxmlformats.org/officeDocument/2006/relationships/tags" Target="../tags/tag155.xml"/><Relationship Id="rId16" Type="http://schemas.openxmlformats.org/officeDocument/2006/relationships/image" Target="../media/image14.gif"/><Relationship Id="rId20" Type="http://schemas.openxmlformats.org/officeDocument/2006/relationships/slide" Target="slide11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163.xml"/><Relationship Id="rId19" Type="http://schemas.openxmlformats.org/officeDocument/2006/relationships/slide" Target="slide10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18" Type="http://schemas.openxmlformats.org/officeDocument/2006/relationships/slide" Target="slide9.xml"/><Relationship Id="rId3" Type="http://schemas.openxmlformats.org/officeDocument/2006/relationships/tags" Target="../tags/tag172.xml"/><Relationship Id="rId21" Type="http://schemas.openxmlformats.org/officeDocument/2006/relationships/slide" Target="slide12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slide" Target="slide8.xml"/><Relationship Id="rId2" Type="http://schemas.openxmlformats.org/officeDocument/2006/relationships/tags" Target="../tags/tag171.xml"/><Relationship Id="rId16" Type="http://schemas.openxmlformats.org/officeDocument/2006/relationships/image" Target="../media/image15.gif"/><Relationship Id="rId20" Type="http://schemas.openxmlformats.org/officeDocument/2006/relationships/slide" Target="slide1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5" Type="http://schemas.openxmlformats.org/officeDocument/2006/relationships/notesSlide" Target="../notesSlides/notesSlide12.xml"/><Relationship Id="rId23" Type="http://schemas.openxmlformats.org/officeDocument/2006/relationships/image" Target="../media/image8.gif"/><Relationship Id="rId10" Type="http://schemas.openxmlformats.org/officeDocument/2006/relationships/tags" Target="../tags/tag179.xml"/><Relationship Id="rId19" Type="http://schemas.openxmlformats.org/officeDocument/2006/relationships/slide" Target="slide10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slideLayout" Target="../slideLayouts/slideLayout1.xml"/><Relationship Id="rId22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87.xml"/><Relationship Id="rId16" Type="http://schemas.openxmlformats.org/officeDocument/2006/relationships/image" Target="../media/image16.jpeg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image" Target="../media/image8.gif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18" Type="http://schemas.openxmlformats.org/officeDocument/2006/relationships/tags" Target="../tags/tag217.xml"/><Relationship Id="rId26" Type="http://schemas.openxmlformats.org/officeDocument/2006/relationships/tags" Target="../tags/tag225.xml"/><Relationship Id="rId3" Type="http://schemas.openxmlformats.org/officeDocument/2006/relationships/tags" Target="../tags/tag202.xml"/><Relationship Id="rId21" Type="http://schemas.openxmlformats.org/officeDocument/2006/relationships/tags" Target="../tags/tag220.xml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tags" Target="../tags/tag216.xml"/><Relationship Id="rId25" Type="http://schemas.openxmlformats.org/officeDocument/2006/relationships/tags" Target="../tags/tag224.xml"/><Relationship Id="rId33" Type="http://schemas.openxmlformats.org/officeDocument/2006/relationships/image" Target="../media/image16.jpeg"/><Relationship Id="rId2" Type="http://schemas.openxmlformats.org/officeDocument/2006/relationships/tags" Target="../tags/tag201.xml"/><Relationship Id="rId16" Type="http://schemas.openxmlformats.org/officeDocument/2006/relationships/tags" Target="../tags/tag215.xml"/><Relationship Id="rId20" Type="http://schemas.openxmlformats.org/officeDocument/2006/relationships/tags" Target="../tags/tag219.xml"/><Relationship Id="rId29" Type="http://schemas.openxmlformats.org/officeDocument/2006/relationships/notesSlide" Target="../notesSlides/notesSlide14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24" Type="http://schemas.openxmlformats.org/officeDocument/2006/relationships/tags" Target="../tags/tag223.xml"/><Relationship Id="rId32" Type="http://schemas.openxmlformats.org/officeDocument/2006/relationships/image" Target="../media/image8.gif"/><Relationship Id="rId5" Type="http://schemas.openxmlformats.org/officeDocument/2006/relationships/tags" Target="../tags/tag204.xml"/><Relationship Id="rId15" Type="http://schemas.openxmlformats.org/officeDocument/2006/relationships/tags" Target="../tags/tag214.xml"/><Relationship Id="rId23" Type="http://schemas.openxmlformats.org/officeDocument/2006/relationships/tags" Target="../tags/tag222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209.xml"/><Relationship Id="rId19" Type="http://schemas.openxmlformats.org/officeDocument/2006/relationships/tags" Target="../tags/tag218.xml"/><Relationship Id="rId31" Type="http://schemas.openxmlformats.org/officeDocument/2006/relationships/slide" Target="slide5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tags" Target="../tags/tag213.xml"/><Relationship Id="rId22" Type="http://schemas.openxmlformats.org/officeDocument/2006/relationships/tags" Target="../tags/tag221.xml"/><Relationship Id="rId27" Type="http://schemas.openxmlformats.org/officeDocument/2006/relationships/tags" Target="../tags/tag226.xml"/><Relationship Id="rId30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8.gif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slide" Target="slide5.xml"/><Relationship Id="rId2" Type="http://schemas.openxmlformats.org/officeDocument/2006/relationships/tags" Target="../tags/tag231.xml"/><Relationship Id="rId16" Type="http://schemas.openxmlformats.org/officeDocument/2006/relationships/slide" Target="slide15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image" Target="../media/image17.gif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slideLayout" Target="../slideLayouts/slideLayout1.xml"/><Relationship Id="rId18" Type="http://schemas.openxmlformats.org/officeDocument/2006/relationships/slide" Target="slide5.xml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slide" Target="slide16.xml"/><Relationship Id="rId2" Type="http://schemas.openxmlformats.org/officeDocument/2006/relationships/tags" Target="../tags/tag246.xml"/><Relationship Id="rId16" Type="http://schemas.openxmlformats.org/officeDocument/2006/relationships/slide" Target="slide15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5" Type="http://schemas.openxmlformats.org/officeDocument/2006/relationships/image" Target="../media/image18.gif"/><Relationship Id="rId10" Type="http://schemas.openxmlformats.org/officeDocument/2006/relationships/tags" Target="../tags/tag254.xml"/><Relationship Id="rId19" Type="http://schemas.openxmlformats.org/officeDocument/2006/relationships/image" Target="../media/image8.gif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slide" Target="slide16.xml"/><Relationship Id="rId3" Type="http://schemas.openxmlformats.org/officeDocument/2006/relationships/tags" Target="../tags/tag262.xml"/><Relationship Id="rId21" Type="http://schemas.openxmlformats.org/officeDocument/2006/relationships/image" Target="../media/image8.gif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slide" Target="slide15.xml"/><Relationship Id="rId2" Type="http://schemas.openxmlformats.org/officeDocument/2006/relationships/tags" Target="../tags/tag261.xml"/><Relationship Id="rId16" Type="http://schemas.openxmlformats.org/officeDocument/2006/relationships/image" Target="../media/image19.gif"/><Relationship Id="rId20" Type="http://schemas.openxmlformats.org/officeDocument/2006/relationships/slide" Target="slide5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notesSlide" Target="../notesSlides/notesSlide17.xml"/><Relationship Id="rId10" Type="http://schemas.openxmlformats.org/officeDocument/2006/relationships/tags" Target="../tags/tag269.xml"/><Relationship Id="rId19" Type="http://schemas.openxmlformats.org/officeDocument/2006/relationships/slide" Target="slide17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slideLayout" Target="../slideLayouts/slideLayout1.xml"/><Relationship Id="rId18" Type="http://schemas.openxmlformats.org/officeDocument/2006/relationships/slide" Target="slide17.xml"/><Relationship Id="rId3" Type="http://schemas.openxmlformats.org/officeDocument/2006/relationships/tags" Target="../tags/tag278.xml"/><Relationship Id="rId21" Type="http://schemas.openxmlformats.org/officeDocument/2006/relationships/image" Target="../media/image8.gif"/><Relationship Id="rId7" Type="http://schemas.openxmlformats.org/officeDocument/2006/relationships/tags" Target="../tags/tag282.xml"/><Relationship Id="rId12" Type="http://schemas.openxmlformats.org/officeDocument/2006/relationships/tags" Target="../tags/tag287.xml"/><Relationship Id="rId17" Type="http://schemas.openxmlformats.org/officeDocument/2006/relationships/slide" Target="slide16.xml"/><Relationship Id="rId2" Type="http://schemas.openxmlformats.org/officeDocument/2006/relationships/tags" Target="../tags/tag277.xml"/><Relationship Id="rId16" Type="http://schemas.openxmlformats.org/officeDocument/2006/relationships/slide" Target="slide15.xml"/><Relationship Id="rId20" Type="http://schemas.openxmlformats.org/officeDocument/2006/relationships/slide" Target="slide5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tags" Target="../tags/tag286.xml"/><Relationship Id="rId5" Type="http://schemas.openxmlformats.org/officeDocument/2006/relationships/tags" Target="../tags/tag280.xml"/><Relationship Id="rId15" Type="http://schemas.openxmlformats.org/officeDocument/2006/relationships/image" Target="../media/image20.gif"/><Relationship Id="rId10" Type="http://schemas.openxmlformats.org/officeDocument/2006/relationships/tags" Target="../tags/tag285.xml"/><Relationship Id="rId19" Type="http://schemas.openxmlformats.org/officeDocument/2006/relationships/slide" Target="slide18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98.xml"/><Relationship Id="rId13" Type="http://schemas.openxmlformats.org/officeDocument/2006/relationships/slideLayout" Target="../slideLayouts/slideLayout1.xml"/><Relationship Id="rId18" Type="http://schemas.openxmlformats.org/officeDocument/2006/relationships/slide" Target="slide17.xml"/><Relationship Id="rId3" Type="http://schemas.openxmlformats.org/officeDocument/2006/relationships/tags" Target="../tags/tag293.xml"/><Relationship Id="rId21" Type="http://schemas.openxmlformats.org/officeDocument/2006/relationships/slide" Target="slide5.xml"/><Relationship Id="rId7" Type="http://schemas.openxmlformats.org/officeDocument/2006/relationships/tags" Target="../tags/tag297.xml"/><Relationship Id="rId12" Type="http://schemas.openxmlformats.org/officeDocument/2006/relationships/tags" Target="../tags/tag302.xml"/><Relationship Id="rId17" Type="http://schemas.openxmlformats.org/officeDocument/2006/relationships/slide" Target="slide16.xml"/><Relationship Id="rId2" Type="http://schemas.openxmlformats.org/officeDocument/2006/relationships/tags" Target="../tags/tag29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tags" Target="../tags/tag291.xml"/><Relationship Id="rId6" Type="http://schemas.openxmlformats.org/officeDocument/2006/relationships/tags" Target="../tags/tag296.xml"/><Relationship Id="rId11" Type="http://schemas.openxmlformats.org/officeDocument/2006/relationships/tags" Target="../tags/tag301.xml"/><Relationship Id="rId5" Type="http://schemas.openxmlformats.org/officeDocument/2006/relationships/tags" Target="../tags/tag295.xml"/><Relationship Id="rId15" Type="http://schemas.openxmlformats.org/officeDocument/2006/relationships/image" Target="../media/image21.gif"/><Relationship Id="rId10" Type="http://schemas.openxmlformats.org/officeDocument/2006/relationships/tags" Target="../tags/tag300.xml"/><Relationship Id="rId19" Type="http://schemas.openxmlformats.org/officeDocument/2006/relationships/slide" Target="slide18.xml"/><Relationship Id="rId4" Type="http://schemas.openxmlformats.org/officeDocument/2006/relationships/tags" Target="../tags/tag294.xml"/><Relationship Id="rId9" Type="http://schemas.openxmlformats.org/officeDocument/2006/relationships/tags" Target="../tags/tag299.xml"/><Relationship Id="rId14" Type="http://schemas.openxmlformats.org/officeDocument/2006/relationships/notesSlide" Target="../notesSlides/notesSlide19.xml"/><Relationship Id="rId22" Type="http://schemas.openxmlformats.org/officeDocument/2006/relationships/image" Target="../media/image8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9.jpeg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12" Type="http://schemas.openxmlformats.org/officeDocument/2006/relationships/image" Target="../media/image16.jpeg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slide" Target="slide5.xml"/><Relationship Id="rId5" Type="http://schemas.openxmlformats.org/officeDocument/2006/relationships/tags" Target="../tags/tag310.xml"/><Relationship Id="rId10" Type="http://schemas.openxmlformats.org/officeDocument/2006/relationships/audio" Target="../media/audio2.wav"/><Relationship Id="rId4" Type="http://schemas.openxmlformats.org/officeDocument/2006/relationships/tags" Target="../tags/tag309.xml"/><Relationship Id="rId9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3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11" Type="http://schemas.openxmlformats.org/officeDocument/2006/relationships/image" Target="../media/image9.jpeg"/><Relationship Id="rId5" Type="http://schemas.openxmlformats.org/officeDocument/2006/relationships/tags" Target="../tags/tag320.xml"/><Relationship Id="rId10" Type="http://schemas.openxmlformats.org/officeDocument/2006/relationships/image" Target="../media/image16.jpeg"/><Relationship Id="rId4" Type="http://schemas.openxmlformats.org/officeDocument/2006/relationships/tags" Target="../tags/tag319.xml"/><Relationship Id="rId9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12" Type="http://schemas.openxmlformats.org/officeDocument/2006/relationships/image" Target="../media/image23.png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image" Target="../media/image22.png"/><Relationship Id="rId5" Type="http://schemas.openxmlformats.org/officeDocument/2006/relationships/tags" Target="../tags/tag329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328.xml"/><Relationship Id="rId9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38.xml"/><Relationship Id="rId7" Type="http://schemas.openxmlformats.org/officeDocument/2006/relationships/tags" Target="../tags/tag342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10" Type="http://schemas.openxmlformats.org/officeDocument/2006/relationships/image" Target="../media/image24.png"/><Relationship Id="rId4" Type="http://schemas.openxmlformats.org/officeDocument/2006/relationships/tags" Target="../tags/tag339.xml"/><Relationship Id="rId9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348.xml"/><Relationship Id="rId7" Type="http://schemas.openxmlformats.org/officeDocument/2006/relationships/diagramLayout" Target="../diagrams/layout1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4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5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4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6.png"/><Relationship Id="rId5" Type="http://schemas.openxmlformats.org/officeDocument/2006/relationships/video" Target="../media/media1.wmv"/><Relationship Id="rId15" Type="http://schemas.openxmlformats.org/officeDocument/2006/relationships/tags" Target="../tags/tag15.xml"/><Relationship Id="rId23" Type="http://schemas.openxmlformats.org/officeDocument/2006/relationships/image" Target="../media/image5.jpe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microsoft.com/office/2007/relationships/media" Target="../media/media1.wmv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7.jpeg"/><Relationship Id="rId2" Type="http://schemas.openxmlformats.org/officeDocument/2006/relationships/tags" Target="../tags/tag30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slideLayout" Target="../slideLayouts/slideLayout1.xml"/><Relationship Id="rId18" Type="http://schemas.openxmlformats.org/officeDocument/2006/relationships/slide" Target="slide11.xml"/><Relationship Id="rId3" Type="http://schemas.openxmlformats.org/officeDocument/2006/relationships/tags" Target="../tags/tag62.xml"/><Relationship Id="rId21" Type="http://schemas.openxmlformats.org/officeDocument/2006/relationships/image" Target="../media/image8.gif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slide" Target="slide10.xml"/><Relationship Id="rId2" Type="http://schemas.openxmlformats.org/officeDocument/2006/relationships/tags" Target="../tags/tag61.xml"/><Relationship Id="rId16" Type="http://schemas.openxmlformats.org/officeDocument/2006/relationships/slide" Target="slide9.xml"/><Relationship Id="rId20" Type="http://schemas.openxmlformats.org/officeDocument/2006/relationships/slide" Target="slide5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5" Type="http://schemas.openxmlformats.org/officeDocument/2006/relationships/tags" Target="../tags/tag64.xml"/><Relationship Id="rId15" Type="http://schemas.openxmlformats.org/officeDocument/2006/relationships/slide" Target="slide8.xml"/><Relationship Id="rId10" Type="http://schemas.openxmlformats.org/officeDocument/2006/relationships/tags" Target="../tags/tag69.xml"/><Relationship Id="rId19" Type="http://schemas.openxmlformats.org/officeDocument/2006/relationships/slide" Target="slide12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notesSlide" Target="../notesSlides/notesSlide6.xml"/><Relationship Id="rId2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tags" Target="../tags/tag92.xml"/><Relationship Id="rId26" Type="http://schemas.openxmlformats.org/officeDocument/2006/relationships/tags" Target="../tags/tag100.xml"/><Relationship Id="rId3" Type="http://schemas.openxmlformats.org/officeDocument/2006/relationships/tags" Target="../tags/tag77.xml"/><Relationship Id="rId21" Type="http://schemas.openxmlformats.org/officeDocument/2006/relationships/tags" Target="../tags/tag95.xml"/><Relationship Id="rId34" Type="http://schemas.openxmlformats.org/officeDocument/2006/relationships/image" Target="../media/image9.jpeg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5" Type="http://schemas.openxmlformats.org/officeDocument/2006/relationships/tags" Target="../tags/tag99.xml"/><Relationship Id="rId33" Type="http://schemas.openxmlformats.org/officeDocument/2006/relationships/image" Target="../media/image8.gif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20" Type="http://schemas.openxmlformats.org/officeDocument/2006/relationships/tags" Target="../tags/tag94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24" Type="http://schemas.openxmlformats.org/officeDocument/2006/relationships/tags" Target="../tags/tag98.xml"/><Relationship Id="rId32" Type="http://schemas.openxmlformats.org/officeDocument/2006/relationships/slide" Target="slide5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23" Type="http://schemas.openxmlformats.org/officeDocument/2006/relationships/tags" Target="../tags/tag97.xml"/><Relationship Id="rId28" Type="http://schemas.openxmlformats.org/officeDocument/2006/relationships/tags" Target="../tags/tag102.xml"/><Relationship Id="rId10" Type="http://schemas.openxmlformats.org/officeDocument/2006/relationships/tags" Target="../tags/tag84.xml"/><Relationship Id="rId19" Type="http://schemas.openxmlformats.org/officeDocument/2006/relationships/tags" Target="../tags/tag93.xml"/><Relationship Id="rId31" Type="http://schemas.openxmlformats.org/officeDocument/2006/relationships/audio" Target="../media/audio2.wav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Relationship Id="rId22" Type="http://schemas.openxmlformats.org/officeDocument/2006/relationships/tags" Target="../tags/tag96.xml"/><Relationship Id="rId27" Type="http://schemas.openxmlformats.org/officeDocument/2006/relationships/tags" Target="../tags/tag101.xml"/><Relationship Id="rId30" Type="http://schemas.openxmlformats.org/officeDocument/2006/relationships/notesSlide" Target="../notesSlides/notesSlide7.xml"/><Relationship Id="rId35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tags" Target="../tags/tag118.xml"/><Relationship Id="rId18" Type="http://schemas.openxmlformats.org/officeDocument/2006/relationships/slide" Target="slide5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slide" Target="slide8.xml"/><Relationship Id="rId2" Type="http://schemas.openxmlformats.org/officeDocument/2006/relationships/tags" Target="../tags/tag107.xml"/><Relationship Id="rId16" Type="http://schemas.openxmlformats.org/officeDocument/2006/relationships/image" Target="../media/image11.gif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5" Type="http://schemas.openxmlformats.org/officeDocument/2006/relationships/tags" Target="../tags/tag110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115.xml"/><Relationship Id="rId19" Type="http://schemas.openxmlformats.org/officeDocument/2006/relationships/image" Target="../media/image8.gif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pic>
        <p:nvPicPr>
          <p:cNvPr id="91138" name="Picture 12" descr="qiyouji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758995" y="1713912"/>
            <a:ext cx="3232525" cy="4656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Rectangle 4"/>
          <p:cNvSpPr>
            <a:spLocks noGrp="1"/>
          </p:cNvSpPr>
          <p:nvPr>
            <p:ph sz="quarter" idx="1"/>
            <p:custDataLst>
              <p:tags r:id="rId6"/>
            </p:custDataLst>
          </p:nvPr>
        </p:nvSpPr>
        <p:spPr>
          <a:xfrm>
            <a:off x="3339646" y="2401095"/>
            <a:ext cx="2443298" cy="3456928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1140" name="Picture 6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209873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1" name="Picture 7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2758429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2" name="Picture 8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341812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Picture 9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400505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4" name="Picture 10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4591991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5" name="Picture 11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693771" y="532606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6" name="Text Box 13"/>
          <p:cNvSpPr txBox="1"/>
          <p:nvPr>
            <p:custDataLst>
              <p:tags r:id="rId13"/>
            </p:custDataLst>
          </p:nvPr>
        </p:nvSpPr>
        <p:spPr>
          <a:xfrm>
            <a:off x="8138023" y="2401417"/>
            <a:ext cx="3637063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、压缩冲程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进气门和排气门都关闭，活塞向上运动，燃料混合物被压缩，压强增大，温度升高。</a:t>
            </a:r>
          </a:p>
        </p:txBody>
      </p:sp>
    </p:spTree>
    <p:extLst>
      <p:ext uri="{BB962C8B-B14F-4D97-AF65-F5344CB8AC3E}">
        <p14:creationId xmlns:p14="http://schemas.microsoft.com/office/powerpoint/2010/main" val="181262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pic>
        <p:nvPicPr>
          <p:cNvPr id="93186" name="Picture 12" descr="qiyouji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727489" y="1731698"/>
            <a:ext cx="3232525" cy="4656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Text Box 13"/>
          <p:cNvSpPr txBox="1"/>
          <p:nvPr>
            <p:custDataLst>
              <p:tags r:id="rId6"/>
            </p:custDataLst>
          </p:nvPr>
        </p:nvSpPr>
        <p:spPr>
          <a:xfrm>
            <a:off x="8102106" y="1827742"/>
            <a:ext cx="3615639" cy="40428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、做功冲程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在压缩冲程未尾，火花塞产生电火花，使燃料猛烈燃烧，产生高温高压的燃气。高温高压燃气推动活塞向下运动，并通过连杆带动曲轴转动。</a:t>
            </a:r>
          </a:p>
        </p:txBody>
      </p:sp>
      <p:sp>
        <p:nvSpPr>
          <p:cNvPr id="93189" name="Rectangle 4"/>
          <p:cNvSpPr>
            <a:spLocks noGrp="1"/>
          </p:cNvSpPr>
          <p:nvPr>
            <p:ph sz="quarter" idx="1"/>
            <p:custDataLst>
              <p:tags r:id="rId7"/>
            </p:custDataLst>
          </p:nvPr>
        </p:nvSpPr>
        <p:spPr>
          <a:xfrm>
            <a:off x="3246703" y="2417264"/>
            <a:ext cx="2441722" cy="3455311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3190" name="Picture 6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2118137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1" name="Picture 7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2777831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2" name="Picture 8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343752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3" name="Picture 9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402446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4" name="Picture 10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461139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5" name="Picture 11" descr="箭头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596102" y="5345466"/>
            <a:ext cx="615945" cy="5141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3704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pic>
        <p:nvPicPr>
          <p:cNvPr id="95234" name="Picture 12" descr="qiyouji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829883" y="1713912"/>
            <a:ext cx="3232525" cy="4656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Text Box 13"/>
          <p:cNvSpPr txBox="1"/>
          <p:nvPr>
            <p:custDataLst>
              <p:tags r:id="rId6"/>
            </p:custDataLst>
          </p:nvPr>
        </p:nvSpPr>
        <p:spPr>
          <a:xfrm>
            <a:off x="8238212" y="2614848"/>
            <a:ext cx="3072474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、排气冲程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进气门关闭，排气门打开，活塞向上运动，把废气排出气缸。</a:t>
            </a:r>
          </a:p>
        </p:txBody>
      </p:sp>
      <p:sp>
        <p:nvSpPr>
          <p:cNvPr id="95237" name="Rectangle 4"/>
          <p:cNvSpPr>
            <a:spLocks noGrp="1"/>
          </p:cNvSpPr>
          <p:nvPr>
            <p:ph sz="quarter" idx="1"/>
            <p:custDataLst>
              <p:tags r:id="rId7"/>
            </p:custDataLst>
          </p:nvPr>
        </p:nvSpPr>
        <p:spPr>
          <a:xfrm>
            <a:off x="3353823" y="2402711"/>
            <a:ext cx="2443297" cy="3455312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5238" name="Picture 6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210035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9" name="Picture 7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276004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0" name="Picture 8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341974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1" name="Picture 9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400667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2" name="Picture 10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459360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3" name="Picture 11" descr="箭头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706373" y="5327680"/>
            <a:ext cx="615945" cy="5141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2725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pic>
        <p:nvPicPr>
          <p:cNvPr id="97282" name="Picture 14" descr="qiyouji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768447" y="1810926"/>
            <a:ext cx="3232525" cy="4656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3" name="Rectangle 4"/>
          <p:cNvSpPr>
            <a:spLocks noGrp="1"/>
          </p:cNvSpPr>
          <p:nvPr>
            <p:ph sz="quarter" idx="1"/>
            <p:custDataLst>
              <p:tags r:id="rId6"/>
            </p:custDataLst>
          </p:nvPr>
        </p:nvSpPr>
        <p:spPr>
          <a:xfrm>
            <a:off x="3149034" y="2402711"/>
            <a:ext cx="2443297" cy="3455312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2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7284" name="Picture 6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210035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5" name="Picture 7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276004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6" name="Picture 8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341974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7" name="Picture 9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400667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8" name="Picture 10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459360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9" name="Picture 11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507885" y="532768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90" name="Text Box 12"/>
          <p:cNvSpPr txBox="1"/>
          <p:nvPr>
            <p:custDataLst>
              <p:tags r:id="rId13"/>
            </p:custDataLst>
          </p:nvPr>
        </p:nvSpPr>
        <p:spPr>
          <a:xfrm>
            <a:off x="8189693" y="2614848"/>
            <a:ext cx="3310030" cy="234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汽油机比较轻巧，噪音较低，常用在汽车、飞机和小型农业机械（如插秧机、机动喷雾器）上面。</a:t>
            </a:r>
          </a:p>
        </p:txBody>
      </p:sp>
    </p:spTree>
    <p:extLst>
      <p:ext uri="{BB962C8B-B14F-4D97-AF65-F5344CB8AC3E}">
        <p14:creationId xmlns:p14="http://schemas.microsoft.com/office/powerpoint/2010/main" val="33014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330" name="Rectangle 4"/>
          <p:cNvSpPr>
            <a:spLocks noGrp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1685576" y="2402711"/>
            <a:ext cx="2443298" cy="3455312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4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</p:txBody>
      </p:sp>
      <p:pic>
        <p:nvPicPr>
          <p:cNvPr id="99331" name="Picture 6" descr="箭头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2100352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Picture 7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2760046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3" name="Picture 8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3419740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4" name="Picture 9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4006674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5" name="Picture 10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4593608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6" name="Picture 11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00319" y="5327680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7" name="Picture 12" descr="柴油机剖面图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680230" y="1806076"/>
            <a:ext cx="2028992" cy="473104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51338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378" name="Rectangle 4"/>
          <p:cNvSpPr>
            <a:spLocks noGrp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3698815" y="2523979"/>
            <a:ext cx="2441722" cy="3456928"/>
          </a:xfrm>
        </p:spPr>
        <p:txBody>
          <a:bodyPr vert="horz" wrap="square" lIns="91440" tIns="45720" rIns="91440" bIns="45720" anchor="t">
            <a:normAutofit fontScale="90000" lnSpcReduction="2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结构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吸气冲程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压缩冲程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做功冲程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排气冲程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charset="-122"/>
                <a:hlinkClick r:id="rId31" action="ppaction://hlinksldjump"/>
              </a:rPr>
              <a:t>连续工作</a:t>
            </a:r>
            <a:endParaRPr lang="zh-CN" altLang="en-US" sz="4000">
              <a:solidFill>
                <a:srgbClr val="0000FF"/>
              </a:solidFill>
              <a:latin typeface="黑体" panose="02010609060101010101" charset="-122"/>
            </a:endParaRPr>
          </a:p>
        </p:txBody>
      </p:sp>
      <p:pic>
        <p:nvPicPr>
          <p:cNvPr id="101379" name="Picture 6" descr="箭头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2247489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0" name="Picture 7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290718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1" name="Picture 8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356687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2" name="Picture 9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415381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3" name="Picture 10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474074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4" name="Picture 11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3008832" y="5474817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5" name="Picture 12" descr="柴油机剖面图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5983006" y="1421254"/>
            <a:ext cx="2192824" cy="511424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13"/>
          <p:cNvGrpSpPr/>
          <p:nvPr>
            <p:custDataLst>
              <p:tags r:id="rId12"/>
            </p:custDataLst>
          </p:nvPr>
        </p:nvGrpSpPr>
        <p:grpSpPr>
          <a:xfrm>
            <a:off x="5604933" y="1576476"/>
            <a:ext cx="3175814" cy="4734278"/>
            <a:chOff x="1968" y="912"/>
            <a:chExt cx="2016" cy="2928"/>
          </a:xfrm>
        </p:grpSpPr>
        <p:sp>
          <p:nvSpPr>
            <p:cNvPr id="101387" name="Line 14"/>
            <p:cNvSpPr/>
            <p:nvPr>
              <p:custDataLst>
                <p:tags r:id="rId21"/>
              </p:custDataLst>
            </p:nvPr>
          </p:nvSpPr>
          <p:spPr>
            <a:xfrm flipH="1" flipV="1">
              <a:off x="1968" y="1248"/>
              <a:ext cx="672" cy="480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88" name="Line 15"/>
            <p:cNvSpPr/>
            <p:nvPr>
              <p:custDataLst>
                <p:tags r:id="rId22"/>
              </p:custDataLst>
            </p:nvPr>
          </p:nvSpPr>
          <p:spPr>
            <a:xfrm flipV="1">
              <a:off x="3120" y="1344"/>
              <a:ext cx="624" cy="384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89" name="Line 16"/>
            <p:cNvSpPr/>
            <p:nvPr>
              <p:custDataLst>
                <p:tags r:id="rId23"/>
              </p:custDataLst>
            </p:nvPr>
          </p:nvSpPr>
          <p:spPr>
            <a:xfrm flipV="1">
              <a:off x="2880" y="912"/>
              <a:ext cx="960" cy="576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90" name="Line 17"/>
            <p:cNvSpPr/>
            <p:nvPr>
              <p:custDataLst>
                <p:tags r:id="rId24"/>
              </p:custDataLst>
            </p:nvPr>
          </p:nvSpPr>
          <p:spPr>
            <a:xfrm>
              <a:off x="2976" y="2736"/>
              <a:ext cx="960" cy="0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91" name="Line 18"/>
            <p:cNvSpPr/>
            <p:nvPr>
              <p:custDataLst>
                <p:tags r:id="rId25"/>
              </p:custDataLst>
            </p:nvPr>
          </p:nvSpPr>
          <p:spPr>
            <a:xfrm>
              <a:off x="2880" y="3312"/>
              <a:ext cx="1104" cy="0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92" name="Line 19"/>
            <p:cNvSpPr/>
            <p:nvPr>
              <p:custDataLst>
                <p:tags r:id="rId26"/>
              </p:custDataLst>
            </p:nvPr>
          </p:nvSpPr>
          <p:spPr>
            <a:xfrm>
              <a:off x="2832" y="3840"/>
              <a:ext cx="1104" cy="0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393" name="Line 20"/>
            <p:cNvSpPr/>
            <p:nvPr>
              <p:custDataLst>
                <p:tags r:id="rId27"/>
              </p:custDataLst>
            </p:nvPr>
          </p:nvSpPr>
          <p:spPr>
            <a:xfrm>
              <a:off x="3360" y="2256"/>
              <a:ext cx="576" cy="0"/>
            </a:xfrm>
            <a:prstGeom prst="line">
              <a:avLst/>
            </a:prstGeom>
            <a:ln w="9525" cap="flat" cmpd="sng">
              <a:solidFill>
                <a:srgbClr val="660066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" name="Group 21"/>
          <p:cNvGrpSpPr/>
          <p:nvPr>
            <p:custDataLst>
              <p:tags r:id="rId13"/>
            </p:custDataLst>
          </p:nvPr>
        </p:nvGrpSpPr>
        <p:grpSpPr>
          <a:xfrm>
            <a:off x="4621943" y="1266032"/>
            <a:ext cx="5293023" cy="5216113"/>
            <a:chOff x="1344" y="720"/>
            <a:chExt cx="3360" cy="3226"/>
          </a:xfrm>
        </p:grpSpPr>
        <p:sp>
          <p:nvSpPr>
            <p:cNvPr id="101395" name="Text Box 22"/>
            <p:cNvSpPr txBox="1"/>
            <p:nvPr>
              <p:custDataLst>
                <p:tags r:id="rId14"/>
              </p:custDataLst>
            </p:nvPr>
          </p:nvSpPr>
          <p:spPr>
            <a:xfrm>
              <a:off x="1344" y="1056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进气门</a:t>
              </a:r>
            </a:p>
          </p:txBody>
        </p:sp>
        <p:sp>
          <p:nvSpPr>
            <p:cNvPr id="101396" name="Text Box 23"/>
            <p:cNvSpPr txBox="1"/>
            <p:nvPr>
              <p:custDataLst>
                <p:tags r:id="rId15"/>
              </p:custDataLst>
            </p:nvPr>
          </p:nvSpPr>
          <p:spPr>
            <a:xfrm>
              <a:off x="3840" y="1200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排气门</a:t>
              </a:r>
            </a:p>
          </p:txBody>
        </p:sp>
        <p:sp>
          <p:nvSpPr>
            <p:cNvPr id="101397" name="Text Box 24"/>
            <p:cNvSpPr txBox="1"/>
            <p:nvPr>
              <p:custDataLst>
                <p:tags r:id="rId16"/>
              </p:custDataLst>
            </p:nvPr>
          </p:nvSpPr>
          <p:spPr>
            <a:xfrm>
              <a:off x="3792" y="720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A50021"/>
                  </a:solidFill>
                  <a:latin typeface="黑体" panose="02010609060101010101" charset="-122"/>
                  <a:ea typeface="黑体" panose="02010609060101010101" charset="-122"/>
                </a:rPr>
                <a:t>喷油嘴</a:t>
              </a:r>
            </a:p>
          </p:txBody>
        </p:sp>
        <p:sp>
          <p:nvSpPr>
            <p:cNvPr id="101398" name="Text Box 25"/>
            <p:cNvSpPr txBox="1"/>
            <p:nvPr>
              <p:custDataLst>
                <p:tags r:id="rId17"/>
              </p:custDataLst>
            </p:nvPr>
          </p:nvSpPr>
          <p:spPr>
            <a:xfrm>
              <a:off x="3984" y="2640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活塞</a:t>
              </a:r>
            </a:p>
          </p:txBody>
        </p:sp>
        <p:sp>
          <p:nvSpPr>
            <p:cNvPr id="101399" name="Text Box 26"/>
            <p:cNvSpPr txBox="1"/>
            <p:nvPr>
              <p:custDataLst>
                <p:tags r:id="rId18"/>
              </p:custDataLst>
            </p:nvPr>
          </p:nvSpPr>
          <p:spPr>
            <a:xfrm>
              <a:off x="3984" y="3216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连杆</a:t>
              </a:r>
            </a:p>
          </p:txBody>
        </p:sp>
        <p:sp>
          <p:nvSpPr>
            <p:cNvPr id="101400" name="Text Box 27"/>
            <p:cNvSpPr txBox="1"/>
            <p:nvPr>
              <p:custDataLst>
                <p:tags r:id="rId19"/>
              </p:custDataLst>
            </p:nvPr>
          </p:nvSpPr>
          <p:spPr>
            <a:xfrm>
              <a:off x="3984" y="3696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曲轴</a:t>
              </a:r>
            </a:p>
          </p:txBody>
        </p:sp>
        <p:sp>
          <p:nvSpPr>
            <p:cNvPr id="101401" name="Text Box 28"/>
            <p:cNvSpPr txBox="1"/>
            <p:nvPr>
              <p:custDataLst>
                <p:tags r:id="rId20"/>
              </p:custDataLst>
            </p:nvPr>
          </p:nvSpPr>
          <p:spPr>
            <a:xfrm>
              <a:off x="3984" y="2112"/>
              <a:ext cx="52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气缸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07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3426" name="Picture 14" descr="caiyouji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964723" y="1806076"/>
            <a:ext cx="3339645" cy="4727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Text Box 12"/>
          <p:cNvSpPr txBox="1"/>
          <p:nvPr>
            <p:custDataLst>
              <p:tags r:id="rId5"/>
            </p:custDataLst>
          </p:nvPr>
        </p:nvSpPr>
        <p:spPr>
          <a:xfrm>
            <a:off x="6437954" y="2467387"/>
            <a:ext cx="3138006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、吸气冲程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进气门打开，排气门关闭，活塞由上端向下运动，空气进入气缸。</a:t>
            </a:r>
          </a:p>
        </p:txBody>
      </p:sp>
      <p:sp>
        <p:nvSpPr>
          <p:cNvPr id="103429" name="Rectangle 4"/>
          <p:cNvSpPr>
            <a:spLocks noGrp="1"/>
          </p:cNvSpPr>
          <p:nvPr>
            <p:ph sz="quarter" idx="1"/>
            <p:custDataLst>
              <p:tags r:id="rId6"/>
            </p:custDataLst>
          </p:nvPr>
        </p:nvSpPr>
        <p:spPr>
          <a:xfrm>
            <a:off x="1701329" y="2281444"/>
            <a:ext cx="2443298" cy="3455311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3430" name="Picture 6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195321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1" name="Picture 7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261290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2" name="Picture 8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327260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3" name="Picture 9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3859537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4" name="Picture 10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444647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5" name="Picture 11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14496" y="5180542"/>
            <a:ext cx="615945" cy="5141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11539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5474" name="Picture 14" descr="caiyouji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215197" y="1513417"/>
            <a:ext cx="3339645" cy="4727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6" name="Text Box 12"/>
          <p:cNvSpPr txBox="1"/>
          <p:nvPr>
            <p:custDataLst>
              <p:tags r:id="rId5"/>
            </p:custDataLst>
          </p:nvPr>
        </p:nvSpPr>
        <p:spPr>
          <a:xfrm>
            <a:off x="6649675" y="1827742"/>
            <a:ext cx="4875882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、压缩冲程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进气门和排气门都关闭，活塞向上运动，活塞把空气的体积压缩得很小，空气的压强增大，温度升高，该冲程末，缸内空气的温度已经超过柴油的燃点。</a:t>
            </a:r>
          </a:p>
        </p:txBody>
      </p:sp>
      <p:sp>
        <p:nvSpPr>
          <p:cNvPr id="105477" name="Rectangle 4"/>
          <p:cNvSpPr>
            <a:spLocks noGrp="1"/>
          </p:cNvSpPr>
          <p:nvPr>
            <p:ph sz="quarter" idx="1"/>
            <p:custDataLst>
              <p:tags r:id="rId6"/>
            </p:custDataLst>
          </p:nvPr>
        </p:nvSpPr>
        <p:spPr>
          <a:xfrm>
            <a:off x="2065224" y="2257190"/>
            <a:ext cx="2443297" cy="3455312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5478" name="Picture 6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1924109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9" name="Picture 7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2583804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0" name="Picture 8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3243498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1" name="Picture 9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3830433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2" name="Picture 10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4417366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3" name="Picture 11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394145" y="5151438"/>
            <a:ext cx="615944" cy="5141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7159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7522" name="Picture 15" descr="caiyouji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443616" y="1688042"/>
            <a:ext cx="3342796" cy="47326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3" name="Rectangle 4"/>
          <p:cNvSpPr>
            <a:spLocks noGrp="1"/>
          </p:cNvSpPr>
          <p:nvPr>
            <p:ph sz="quarter" idx="1"/>
            <p:custDataLst>
              <p:tags r:id="rId5"/>
            </p:custDataLst>
          </p:nvPr>
        </p:nvSpPr>
        <p:spPr>
          <a:xfrm>
            <a:off x="2385011" y="2342886"/>
            <a:ext cx="2443298" cy="3455311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7524" name="Picture 6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2027591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Picture 7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2687285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Picture 8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3346979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7" name="Picture 9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3933914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8" name="Picture 10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4520848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9" name="Picture 11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712356" y="5254919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30" name="Text Box 12"/>
          <p:cNvSpPr txBox="1"/>
          <p:nvPr>
            <p:custDataLst>
              <p:tags r:id="rId12"/>
            </p:custDataLst>
          </p:nvPr>
        </p:nvSpPr>
        <p:spPr>
          <a:xfrm>
            <a:off x="7630775" y="3125465"/>
            <a:ext cx="18473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endParaRPr lang="zh-CN" altLang="zh-CN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7531" name="Text Box 13"/>
          <p:cNvSpPr txBox="1"/>
          <p:nvPr>
            <p:custDataLst>
              <p:tags r:id="rId13"/>
            </p:custDataLst>
          </p:nvPr>
        </p:nvSpPr>
        <p:spPr>
          <a:xfrm>
            <a:off x="6549486" y="2343209"/>
            <a:ext cx="4378086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、做功冲程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从喷油嘴喷出雾状柴油，柴油遇到热空气立即燃烧起来，高温高压燃气推动活塞向下运动，并通过连杆带动曲轴转动。</a:t>
            </a:r>
          </a:p>
        </p:txBody>
      </p:sp>
    </p:spTree>
    <p:extLst>
      <p:ext uri="{BB962C8B-B14F-4D97-AF65-F5344CB8AC3E}">
        <p14:creationId xmlns:p14="http://schemas.microsoft.com/office/powerpoint/2010/main" val="86291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9570" name="Picture 14" descr="caiyouji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728747" y="1671873"/>
            <a:ext cx="3342796" cy="47326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Rectangle 4"/>
          <p:cNvSpPr>
            <a:spLocks noGrp="1"/>
          </p:cNvSpPr>
          <p:nvPr>
            <p:ph sz="quarter" idx="1"/>
            <p:custDataLst>
              <p:tags r:id="rId5"/>
            </p:custDataLst>
          </p:nvPr>
        </p:nvSpPr>
        <p:spPr>
          <a:xfrm>
            <a:off x="2666991" y="2401095"/>
            <a:ext cx="2443297" cy="3456928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9572" name="Picture 6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209873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3" name="Picture 7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2758429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4" name="Picture 8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341812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5" name="Picture 9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400505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6" name="Picture 10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4591991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7" name="Picture 11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988034" y="532606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8" name="Text Box 12"/>
          <p:cNvSpPr txBox="1"/>
          <p:nvPr>
            <p:custDataLst>
              <p:tags r:id="rId12"/>
            </p:custDataLst>
          </p:nvPr>
        </p:nvSpPr>
        <p:spPr>
          <a:xfrm>
            <a:off x="7189060" y="2756489"/>
            <a:ext cx="3262140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、排气冲程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进气门关闭，排气门打开，活塞向上运动，把废气排出气缸。</a:t>
            </a:r>
          </a:p>
        </p:txBody>
      </p:sp>
    </p:spTree>
    <p:extLst>
      <p:ext uri="{BB962C8B-B14F-4D97-AF65-F5344CB8AC3E}">
        <p14:creationId xmlns:p14="http://schemas.microsoft.com/office/powerpoint/2010/main" val="33423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133164" y="2412380"/>
            <a:ext cx="5868324" cy="675863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第十四章  内能的利用</a:t>
            </a: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286268" y="4068564"/>
            <a:ext cx="752491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14.1</a:t>
            </a:r>
            <a:r>
              <a:rPr lang="zh-CN" altLang="en-US" sz="60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热</a:t>
            </a:r>
            <a:r>
              <a:rPr lang="zh-CN" altLang="en-US" sz="6000" b="1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三、柴油机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1618" name="Picture 14" descr="caiyouji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509779" y="1662171"/>
            <a:ext cx="3281360" cy="4727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9" name="Rectangle 4"/>
          <p:cNvSpPr>
            <a:spLocks noGrp="1"/>
          </p:cNvSpPr>
          <p:nvPr>
            <p:ph sz="quarter" idx="1"/>
            <p:custDataLst>
              <p:tags r:id="rId5"/>
            </p:custDataLst>
          </p:nvPr>
        </p:nvSpPr>
        <p:spPr>
          <a:xfrm>
            <a:off x="2033718" y="2281444"/>
            <a:ext cx="2443297" cy="3455311"/>
          </a:xfrm>
        </p:spPr>
        <p:txBody>
          <a:bodyPr vert="horz" wrap="square" lIns="91440" tIns="45720" rIns="91440" bIns="45720" anchor="t">
            <a:normAutofit fontScale="925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6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7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8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9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20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21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</p:txBody>
      </p:sp>
      <p:pic>
        <p:nvPicPr>
          <p:cNvPr id="111620" name="Picture 6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195321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1" name="Picture 7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2612908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2" name="Picture 8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327260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3" name="Picture 9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3859537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4" name="Picture 10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444647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5" name="Picture 11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3666" y="518054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6" name="Text Box 12"/>
          <p:cNvSpPr txBox="1"/>
          <p:nvPr>
            <p:custDataLst>
              <p:tags r:id="rId12"/>
            </p:custDataLst>
          </p:nvPr>
        </p:nvSpPr>
        <p:spPr>
          <a:xfrm>
            <a:off x="6791452" y="2467386"/>
            <a:ext cx="4165105" cy="234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柴油比汽油便宜，但柴油比较笨重，主要应用在载重汽车、火车、拖拉机、坦克、轮船上，有的地方还用它带动发电机发电。</a:t>
            </a:r>
          </a:p>
        </p:txBody>
      </p:sp>
    </p:spTree>
    <p:extLst>
      <p:ext uri="{BB962C8B-B14F-4D97-AF65-F5344CB8AC3E}">
        <p14:creationId xmlns:p14="http://schemas.microsoft.com/office/powerpoint/2010/main" val="3203109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52842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四、汽油机和柴油机的异同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4" name="Rectangle 4"/>
          <p:cNvSpPr>
            <a:spLocks noGrp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513235" y="1827419"/>
            <a:ext cx="1762765" cy="514174"/>
          </a:xfrm>
        </p:spPr>
        <p:txBody>
          <a:bodyPr vert="horz" wrap="square" lIns="91440" tIns="45720" rIns="91440" bIns="45720" anchor="t">
            <a:normAutofit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lnSpc>
                <a:spcPct val="90000"/>
              </a:lnSpc>
              <a:buFontTx/>
              <a:buNone/>
            </a:pPr>
            <a:r>
              <a:rPr lang="zh-CN" altLang="en-US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hlinkClick r:id="rId11" action="ppaction://hlinksldjump"/>
              </a:rPr>
              <a:t>相同点</a:t>
            </a:r>
          </a:p>
        </p:txBody>
      </p:sp>
      <p:pic>
        <p:nvPicPr>
          <p:cNvPr id="115717" name="Picture 8" descr="柴油机剖面图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770341" y="2706687"/>
            <a:ext cx="1657220" cy="3880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8" name="Picture 9" descr="汽油机剖面图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348796" y="2706687"/>
            <a:ext cx="2364531" cy="3880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20" name="Text Box 11"/>
          <p:cNvSpPr txBox="1"/>
          <p:nvPr>
            <p:custDataLst>
              <p:tags r:id="rId7"/>
            </p:custDataLst>
          </p:nvPr>
        </p:nvSpPr>
        <p:spPr>
          <a:xfrm>
            <a:off x="599246" y="2512660"/>
            <a:ext cx="460304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相同点：</a:t>
            </a: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、基本构造和主要部件作用相似。</a:t>
            </a: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、每个工作循环都一样，有吸气、压缩、做功、排气四个冲程组成。</a:t>
            </a: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、四个冲程中，只有做功冲程对外做功，其余三个冲程靠飞轮惯性完成。</a:t>
            </a: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、一个工作循环中，活塞往复两次，曲轴转动两圈，飞轮转两圈，做功一次。</a:t>
            </a:r>
          </a:p>
        </p:txBody>
      </p:sp>
    </p:spTree>
    <p:extLst>
      <p:ext uri="{BB962C8B-B14F-4D97-AF65-F5344CB8AC3E}">
        <p14:creationId xmlns:p14="http://schemas.microsoft.com/office/powerpoint/2010/main" val="3225799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52842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四、汽油机和柴油机的异同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7762" name="Picture 8" descr="柴油机剖面图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958120" y="2234553"/>
            <a:ext cx="1657220" cy="3880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3" name="Picture 9" descr="汽油机剖面图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50753" y="2050227"/>
            <a:ext cx="2364532" cy="3880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4" name="Text Box 12"/>
          <p:cNvSpPr txBox="1"/>
          <p:nvPr>
            <p:custDataLst>
              <p:tags r:id="rId6"/>
            </p:custDataLst>
          </p:nvPr>
        </p:nvSpPr>
        <p:spPr>
          <a:xfrm>
            <a:off x="385005" y="1735902"/>
            <a:ext cx="6574060" cy="5171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不同点：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、构造不同：汽油机汽缸顶部有火花塞，而柴油机汽缸顶部有喷油嘴。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、燃料不同：汽油机燃烧汽油，而柴油机燃烧柴油。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、吸气冲程不同：汽油机吸进汽油和空气和燃料混合物，柴油机只吸进空气。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、点火方式不同：汽油机属点燃式点火，柴油机属压燃式点火。</a:t>
            </a:r>
          </a:p>
        </p:txBody>
      </p:sp>
    </p:spTree>
    <p:extLst>
      <p:ext uri="{BB962C8B-B14F-4D97-AF65-F5344CB8AC3E}">
        <p14:creationId xmlns:p14="http://schemas.microsoft.com/office/powerpoint/2010/main" val="403333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5674877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考点一：四冲程汽油机判断与能量转换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203537" y="1801872"/>
            <a:ext cx="9662917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如图所示，给试管里的水加热，水沸腾后，水蒸气推动橡皮塞冲出试管口，这个过程与选项四冲程汽油机工作示意图中，哪一个冲程的能量转化过程是相同的（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-2147482588" descr=" 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530569" y="3980157"/>
            <a:ext cx="1985514" cy="1841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4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06128" y="3664538"/>
            <a:ext cx="6357929" cy="24732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4644628" y="304429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3012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6" grpId="0" animBg="1"/>
      <p:bldP spid="100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5674877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考点一：四冲程汽油机判断与能量转换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: 圆角 2"/>
          <p:cNvSpPr/>
          <p:nvPr>
            <p:custDataLst>
              <p:tags r:id="rId4"/>
            </p:custDataLst>
          </p:nvPr>
        </p:nvSpPr>
        <p:spPr>
          <a:xfrm>
            <a:off x="419031" y="1901400"/>
            <a:ext cx="1784505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203537" y="1801871"/>
            <a:ext cx="9662917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如图是四冲程汽油机工作循环中的一个冲程，下列关于该冲程及其能量转化判断正确的是（  ）。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A．做功冲程，将机械能转化为内能	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B．做功冲程，将内能转化为机械能	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C．压缩冲程，将机械能转化为内能	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D．压缩冲程，将内能转化为机械能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4952757" y="253465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pic>
        <p:nvPicPr>
          <p:cNvPr id="2" name="图片 -2147482576" descr=" 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306265" y="2798528"/>
            <a:ext cx="1362323" cy="220609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784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6" grpId="0" animBg="1"/>
      <p:bldP spid="100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3"/>
            </p:custDataLst>
          </p:nvPr>
        </p:nvGraphicFramePr>
        <p:xfrm>
          <a:off x="1052303" y="1045164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64665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8078" y="747007"/>
            <a:ext cx="11640870" cy="63000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汽油机在压缩冲程中工作物质被压缩，汽缸中的（　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Ａ．压强增大，温度降低　　　　Ｂ．压强减小，温度升高；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Ｃ．压强增大，温度升高；　　　Ｄ．压强减小，温度降低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２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根据汽油机和柴油机的区别，下列说法正确的是（　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汽油机汽缸顶部有一个火花塞，柴油机汽缸顶部是一个喷油嘴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汽油机吸入的是空气，柴油机吸入的是空气和柴油的混合物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Ｃ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吸气冲程是内能转化为机械能　　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压缩冲程是内能转化为机械能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一台四冲程内燃机的飞轮转速为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1800 rad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，它１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完成（     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A.30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个冲程，做了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次功　　　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B.60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个冲程，做了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C.120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个冲程，做了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次功　　　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D.60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个冲程，做了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527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流程图: 可选过程 12"/>
          <p:cNvSpPr/>
          <p:nvPr>
            <p:custDataLst>
              <p:tags r:id="rId3"/>
            </p:custDataLst>
          </p:nvPr>
        </p:nvSpPr>
        <p:spPr>
          <a:xfrm>
            <a:off x="140517" y="908697"/>
            <a:ext cx="1954008" cy="72372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pic>
        <p:nvPicPr>
          <p:cNvPr id="4" name="【素材】《热机》内能做功转化为机械能（北师大）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830524" y="798748"/>
            <a:ext cx="3870838" cy="288001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412106" y="926806"/>
            <a:ext cx="2052937" cy="657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视频导入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40517" y="1742370"/>
            <a:ext cx="7062405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视频告诉我们，在一个密闭容器内，容器内气体吸收热量，内能增大，气体压力增大，当压力增大到一定程度时，气体就可以把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盖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顶开，对盖做功。</a:t>
            </a:r>
          </a:p>
        </p:txBody>
      </p:sp>
      <p:pic>
        <p:nvPicPr>
          <p:cNvPr id="6148" name="Picture 5" descr="燃机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rcRect r="40422" b="22119"/>
          <a:stretch>
            <a:fillRect/>
          </a:stretch>
        </p:blipFill>
        <p:spPr>
          <a:xfrm>
            <a:off x="9322652" y="3812646"/>
            <a:ext cx="2378710" cy="29265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5930706" y="3812646"/>
            <a:ext cx="2370518" cy="29265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9" name="Line 7"/>
          <p:cNvSpPr/>
          <p:nvPr>
            <p:custDataLst>
              <p:tags r:id="rId11"/>
            </p:custDataLst>
          </p:nvPr>
        </p:nvSpPr>
        <p:spPr>
          <a:xfrm rot="540000">
            <a:off x="8098325" y="4834526"/>
            <a:ext cx="1390049" cy="514174"/>
          </a:xfrm>
          <a:prstGeom prst="line">
            <a:avLst/>
          </a:prstGeom>
          <a:ln w="38100" cap="sq" cmpd="sng">
            <a:solidFill>
              <a:srgbClr val="FF006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/>
          </a:p>
        </p:txBody>
      </p:sp>
      <p:grpSp>
        <p:nvGrpSpPr>
          <p:cNvPr id="14" name="Group 8"/>
          <p:cNvGrpSpPr/>
          <p:nvPr>
            <p:custDataLst>
              <p:tags r:id="rId12"/>
            </p:custDataLst>
          </p:nvPr>
        </p:nvGrpSpPr>
        <p:grpSpPr>
          <a:xfrm>
            <a:off x="5930707" y="4367566"/>
            <a:ext cx="3390685" cy="1675106"/>
            <a:chOff x="920" y="1933"/>
            <a:chExt cx="2586" cy="1225"/>
          </a:xfrm>
        </p:grpSpPr>
        <p:sp>
          <p:nvSpPr>
            <p:cNvPr id="6155" name="Line 9"/>
            <p:cNvSpPr/>
            <p:nvPr>
              <p:custDataLst>
                <p:tags r:id="rId17"/>
              </p:custDataLst>
            </p:nvPr>
          </p:nvSpPr>
          <p:spPr>
            <a:xfrm flipV="1">
              <a:off x="920" y="1933"/>
              <a:ext cx="2586" cy="46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156" name="Line 10"/>
            <p:cNvSpPr/>
            <p:nvPr>
              <p:custDataLst>
                <p:tags r:id="rId18"/>
              </p:custDataLst>
            </p:nvPr>
          </p:nvSpPr>
          <p:spPr>
            <a:xfrm flipH="1">
              <a:off x="930" y="3158"/>
              <a:ext cx="408" cy="0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157" name="Line 11"/>
            <p:cNvSpPr/>
            <p:nvPr>
              <p:custDataLst>
                <p:tags r:id="rId19"/>
              </p:custDataLst>
            </p:nvPr>
          </p:nvSpPr>
          <p:spPr>
            <a:xfrm flipH="1">
              <a:off x="930" y="1979"/>
              <a:ext cx="0" cy="1179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" name="Group 12"/>
          <p:cNvGrpSpPr/>
          <p:nvPr>
            <p:custDataLst>
              <p:tags r:id="rId13"/>
            </p:custDataLst>
          </p:nvPr>
        </p:nvGrpSpPr>
        <p:grpSpPr>
          <a:xfrm>
            <a:off x="7124157" y="5282083"/>
            <a:ext cx="2248905" cy="523875"/>
            <a:chOff x="1837" y="2793"/>
            <a:chExt cx="1633" cy="320"/>
          </a:xfrm>
        </p:grpSpPr>
        <p:sp>
          <p:nvSpPr>
            <p:cNvPr id="6153" name="Line 13"/>
            <p:cNvSpPr/>
            <p:nvPr>
              <p:custDataLst>
                <p:tags r:id="rId15"/>
              </p:custDataLst>
            </p:nvPr>
          </p:nvSpPr>
          <p:spPr>
            <a:xfrm flipH="1">
              <a:off x="1837" y="2793"/>
              <a:ext cx="0" cy="318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154" name="Line 14"/>
            <p:cNvSpPr/>
            <p:nvPr>
              <p:custDataLst>
                <p:tags r:id="rId16"/>
              </p:custDataLst>
            </p:nvPr>
          </p:nvSpPr>
          <p:spPr>
            <a:xfrm>
              <a:off x="1837" y="3113"/>
              <a:ext cx="1633" cy="0"/>
            </a:xfrm>
            <a:prstGeom prst="line">
              <a:avLst/>
            </a:prstGeom>
            <a:ln w="381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40518" y="3528072"/>
            <a:ext cx="5582249" cy="234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solidFill>
                  <a:srgbClr val="612A8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模拟上述实验，如果能制成一台，可以利用内能对外做功的机器，就可以很好地减轻人们的劳动负担，提高工作效率。这就是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热机</a:t>
            </a:r>
            <a:r>
              <a:rPr lang="zh-CN" altLang="en-US" sz="2400">
                <a:solidFill>
                  <a:srgbClr val="612A8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3534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5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3" grpId="0" animBg="1"/>
      <p:bldP spid="6" grpId="0"/>
      <p:bldP spid="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28734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4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552" y="1321976"/>
            <a:ext cx="10989954" cy="291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</a:t>
            </a: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热机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四冲程工作过程中</a:t>
            </a: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的能量转化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0" algn="l" fontAlgn="auto">
              <a:lnSpc>
                <a:spcPct val="150000"/>
              </a:lnSpc>
            </a:pP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</a:t>
            </a: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四冲程热机的构造和工作原理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能识别热机四冲程；</a:t>
            </a:r>
            <a:endParaRPr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了解四冲程热机各冲程工作过程；</a:t>
            </a:r>
          </a:p>
          <a:p>
            <a:pPr indent="0" algn="l" fontAlgn="auto">
              <a:lnSpc>
                <a:spcPct val="150000"/>
              </a:lnSpc>
            </a:pPr>
            <a:r>
              <a:rPr 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了解汽油机和柴油机异同。</a:t>
            </a:r>
          </a:p>
        </p:txBody>
      </p:sp>
    </p:spTree>
    <p:extLst>
      <p:ext uri="{BB962C8B-B14F-4D97-AF65-F5344CB8AC3E}">
        <p14:creationId xmlns:p14="http://schemas.microsoft.com/office/powerpoint/2010/main" val="2893578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8" y="816857"/>
            <a:ext cx="21241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一、热机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898" name="副标题 2"/>
          <p:cNvSpPr txBox="1"/>
          <p:nvPr>
            <p:custDataLst>
              <p:tags r:id="rId4"/>
            </p:custDataLst>
          </p:nvPr>
        </p:nvSpPr>
        <p:spPr>
          <a:xfrm>
            <a:off x="398868" y="1992019"/>
            <a:ext cx="11357945" cy="765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150000"/>
              </a:lnSpc>
              <a:buClr>
                <a:schemeClr val="accent1"/>
              </a:buClr>
              <a:buSzPct val="70000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把由燃料燃烧产生的高温高压气体，气体的内能转化为机械能的机器，统称为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4" name="流程图: 可选过程 3"/>
          <p:cNvSpPr/>
          <p:nvPr>
            <p:custDataLst>
              <p:tags r:id="rId5"/>
            </p:custDataLst>
          </p:nvPr>
        </p:nvSpPr>
        <p:spPr>
          <a:xfrm>
            <a:off x="398867" y="2920765"/>
            <a:ext cx="2315067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热机工作原理</a:t>
            </a:r>
          </a:p>
        </p:txBody>
      </p:sp>
      <p:sp>
        <p:nvSpPr>
          <p:cNvPr id="8" name="Text Box 6" descr="羊皮纸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064282" y="2920765"/>
            <a:ext cx="8691900" cy="3531952"/>
          </a:xfrm>
          <a:blipFill rotWithShape="1">
            <a:blip r:embed="rId17"/>
            <a:stretch>
              <a:fillRect/>
            </a:stretch>
          </a:blipFill>
          <a:ln w="38100">
            <a:solidFill>
              <a:schemeClr val="hlink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fontAlgn="auto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/>
          </a:p>
          <a:p>
            <a:pPr algn="just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/>
              <a:t>燃料的化学能                      ，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/>
          </a:p>
          <a:p>
            <a:pPr fontAlgn="auto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b="1"/>
          </a:p>
          <a:p>
            <a:pPr algn="just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/>
              <a:t>       </a:t>
            </a:r>
          </a:p>
        </p:txBody>
      </p:sp>
      <p:sp>
        <p:nvSpPr>
          <p:cNvPr id="5123" name="AutoShape 5"/>
          <p:cNvSpPr/>
          <p:nvPr>
            <p:custDataLst>
              <p:tags r:id="rId7"/>
            </p:custDataLst>
          </p:nvPr>
        </p:nvSpPr>
        <p:spPr>
          <a:xfrm>
            <a:off x="5114069" y="3272602"/>
            <a:ext cx="1441088" cy="479249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4" name="Text Box 7"/>
          <p:cNvSpPr txBox="1"/>
          <p:nvPr>
            <p:custDataLst>
              <p:tags r:id="rId8"/>
            </p:custDataLst>
          </p:nvPr>
        </p:nvSpPr>
        <p:spPr>
          <a:xfrm>
            <a:off x="8260266" y="4379854"/>
            <a:ext cx="1174547" cy="4689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水蒸气</a:t>
            </a:r>
          </a:p>
        </p:txBody>
      </p:sp>
      <p:sp>
        <p:nvSpPr>
          <p:cNvPr id="5125" name="AutoShape 8"/>
          <p:cNvSpPr/>
          <p:nvPr>
            <p:custDataLst>
              <p:tags r:id="rId9"/>
            </p:custDataLst>
          </p:nvPr>
        </p:nvSpPr>
        <p:spPr>
          <a:xfrm>
            <a:off x="6870848" y="4379854"/>
            <a:ext cx="1472595" cy="506413"/>
          </a:xfrm>
          <a:prstGeom prst="leftArrow">
            <a:avLst>
              <a:gd name="adj1" fmla="val 50000"/>
              <a:gd name="adj2" fmla="val 70088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6" name="AutoShape 10"/>
          <p:cNvSpPr/>
          <p:nvPr>
            <p:custDataLst>
              <p:tags r:id="rId10"/>
            </p:custDataLst>
          </p:nvPr>
        </p:nvSpPr>
        <p:spPr>
          <a:xfrm rot="5400000">
            <a:off x="9178380" y="2784057"/>
            <a:ext cx="1712619" cy="2676127"/>
          </a:xfrm>
          <a:custGeom>
            <a:avLst/>
            <a:gdLst>
              <a:gd name="txL" fmla="*/ 0 w 21600"/>
              <a:gd name="txT" fmla="*/ 8310 h 21600"/>
              <a:gd name="txR" fmla="*/ 6110 w 21600"/>
              <a:gd name="txB" fmla="*/ 21600 h 21600"/>
            </a:gdLst>
            <a:ahLst/>
            <a:cxnLst>
              <a:cxn ang="17694720">
                <a:pos x="2147483647" y="0"/>
              </a:cxn>
              <a:cxn ang="5898240">
                <a:pos x="1987617350" y="2147483647"/>
              </a:cxn>
              <a:cxn ang="5898240">
                <a:pos x="2147483647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12700" cap="sq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7" name="Text Box 11"/>
          <p:cNvSpPr txBox="1"/>
          <p:nvPr>
            <p:custDataLst>
              <p:tags r:id="rId11"/>
            </p:custDataLst>
          </p:nvPr>
        </p:nvSpPr>
        <p:spPr>
          <a:xfrm>
            <a:off x="4207954" y="5845411"/>
            <a:ext cx="2468187" cy="4689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</a:rPr>
              <a:t>使机械获得动力</a:t>
            </a:r>
          </a:p>
        </p:txBody>
      </p:sp>
      <p:sp>
        <p:nvSpPr>
          <p:cNvPr id="5128" name="AutoShape 12"/>
          <p:cNvSpPr/>
          <p:nvPr>
            <p:custDataLst>
              <p:tags r:id="rId12"/>
            </p:custDataLst>
          </p:nvPr>
        </p:nvSpPr>
        <p:spPr>
          <a:xfrm>
            <a:off x="5114069" y="4886913"/>
            <a:ext cx="540014" cy="958497"/>
          </a:xfrm>
          <a:prstGeom prst="downArrow">
            <a:avLst>
              <a:gd name="adj1" fmla="val 50000"/>
              <a:gd name="adj2" fmla="val 44485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6566499" y="3282951"/>
            <a:ext cx="17235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转化为内能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4207953" y="4379854"/>
            <a:ext cx="264687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内能转变成机械能</a:t>
            </a:r>
          </a:p>
        </p:txBody>
      </p:sp>
    </p:spTree>
    <p:extLst>
      <p:ext uri="{BB962C8B-B14F-4D97-AF65-F5344CB8AC3E}">
        <p14:creationId xmlns:p14="http://schemas.microsoft.com/office/powerpoint/2010/main" val="364437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0898" grpId="0"/>
      <p:bldP spid="4" grpId="0" animBg="1"/>
      <p:bldP spid="8" grpId="0" build="p" animBg="1"/>
      <p:bldP spid="5123" grpId="0" animBg="1"/>
      <p:bldP spid="5124" grpId="0"/>
      <p:bldP spid="5125" grpId="0" animBg="1"/>
      <p:bldP spid="5126" grpId="0" animBg="1"/>
      <p:bldP spid="5127" grpId="0"/>
      <p:bldP spid="5128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8" y="816857"/>
            <a:ext cx="21241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一、热机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热机的种类</a:t>
            </a:r>
          </a:p>
        </p:txBody>
      </p:sp>
      <p:sp>
        <p:nvSpPr>
          <p:cNvPr id="7171" name="Text Box 3"/>
          <p:cNvSpPr txBox="1"/>
          <p:nvPr>
            <p:custDataLst>
              <p:tags r:id="rId5"/>
            </p:custDataLst>
          </p:nvPr>
        </p:nvSpPr>
        <p:spPr>
          <a:xfrm>
            <a:off x="2314438" y="2379428"/>
            <a:ext cx="6882820" cy="4689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蒸气机、内燃机、汽轮机、喷气发动机、火箭等。</a:t>
            </a:r>
          </a:p>
        </p:txBody>
      </p:sp>
      <p:sp>
        <p:nvSpPr>
          <p:cNvPr id="6" name="流程图: 可选过程 5"/>
          <p:cNvSpPr/>
          <p:nvPr>
            <p:custDataLst>
              <p:tags r:id="rId6"/>
            </p:custDataLst>
          </p:nvPr>
        </p:nvSpPr>
        <p:spPr>
          <a:xfrm>
            <a:off x="294897" y="3196931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内燃机</a:t>
            </a:r>
          </a:p>
        </p:txBody>
      </p:sp>
      <p:sp>
        <p:nvSpPr>
          <p:cNvPr id="55304" name="Text Box 8"/>
          <p:cNvSpPr txBox="1"/>
          <p:nvPr>
            <p:custDataLst>
              <p:tags r:id="rId7"/>
            </p:custDataLst>
          </p:nvPr>
        </p:nvSpPr>
        <p:spPr>
          <a:xfrm>
            <a:off x="2425339" y="3304294"/>
            <a:ext cx="5447403" cy="37576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燃料直接在气缸内燃烧产生动力的热机。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74799" y="4524081"/>
            <a:ext cx="556398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内燃机</a:t>
            </a:r>
          </a:p>
        </p:txBody>
      </p:sp>
      <p:sp>
        <p:nvSpPr>
          <p:cNvPr id="9" name="左大括号 8"/>
          <p:cNvSpPr/>
          <p:nvPr>
            <p:custDataLst>
              <p:tags r:id="rId9"/>
            </p:custDataLst>
          </p:nvPr>
        </p:nvSpPr>
        <p:spPr>
          <a:xfrm>
            <a:off x="1555141" y="4491743"/>
            <a:ext cx="576561" cy="128575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210468" y="4214284"/>
            <a:ext cx="120290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汽油机</a:t>
            </a: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2210468" y="5465763"/>
            <a:ext cx="120290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柴油机</a:t>
            </a:r>
          </a:p>
        </p:txBody>
      </p:sp>
    </p:spTree>
    <p:extLst>
      <p:ext uri="{BB962C8B-B14F-4D97-AF65-F5344CB8AC3E}">
        <p14:creationId xmlns:p14="http://schemas.microsoft.com/office/powerpoint/2010/main" val="40143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171" grpId="0"/>
      <p:bldP spid="6" grpId="0" animBg="1"/>
      <p:bldP spid="55304" grpId="0"/>
      <p:bldP spid="7" grpId="0"/>
      <p:bldP spid="9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sp>
        <p:nvSpPr>
          <p:cNvPr id="8" name="Rectangle 4"/>
          <p:cNvSpPr>
            <a:spLocks noGrp="1"/>
          </p:cNvSpPr>
          <p:nvPr>
            <p:ph sz="quarter" idx="1"/>
            <p:custDataLst>
              <p:tags r:id="rId5"/>
            </p:custDataLst>
          </p:nvPr>
        </p:nvSpPr>
        <p:spPr>
          <a:xfrm>
            <a:off x="3479848" y="2470621"/>
            <a:ext cx="2441722" cy="3456928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5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6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7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8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19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hlinkClick r:id="rId20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</a:endParaRPr>
          </a:p>
        </p:txBody>
      </p:sp>
      <p:pic>
        <p:nvPicPr>
          <p:cNvPr id="10" name="Picture 6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2182813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7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2842507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8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350220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9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408913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467607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1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731578" y="541014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2" descr="汽油机剖面图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091703" y="1951597"/>
            <a:ext cx="2515761" cy="412955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3642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42" name="Rectangle 4"/>
          <p:cNvSpPr>
            <a:spLocks noGrp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3353824" y="2323484"/>
            <a:ext cx="2441722" cy="3456928"/>
          </a:xfrm>
        </p:spPr>
        <p:txBody>
          <a:bodyPr vert="horz" wrap="square" lIns="91440" tIns="45720" rIns="91440" bIns="45720" anchor="t">
            <a:normAutofit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结构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吸气冲程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压缩冲程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做功冲程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排气冲程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  <a:p>
            <a:pPr marL="273050" lvl="0" indent="-273050">
              <a:buFontTx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hlinkClick r:id="rId32" action="ppaction://hlinksldjump"/>
              </a:rPr>
              <a:t>连续工作</a:t>
            </a:r>
            <a:endParaRPr lang="zh-CN" altLang="en-US" sz="3200">
              <a:solidFill>
                <a:srgbClr val="0000FF"/>
              </a:solidFill>
              <a:latin typeface="黑体" panose="02010609060101010101" charset="-122"/>
            </a:endParaRPr>
          </a:p>
        </p:txBody>
      </p:sp>
      <p:pic>
        <p:nvPicPr>
          <p:cNvPr id="87043" name="Picture 6" descr="箭头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2004954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4" name="Picture 7" descr="箭头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2664648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5" name="Picture 8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3324343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6" name="Picture 9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3911277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7" name="Picture 10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4498211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8" name="Picture 11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2651238" y="5232283"/>
            <a:ext cx="615944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9" name="Picture 12" descr="汽油机剖面图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5437951" y="1637919"/>
            <a:ext cx="2917464" cy="47876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3"/>
          <p:cNvGrpSpPr/>
          <p:nvPr>
            <p:custDataLst>
              <p:tags r:id="rId12"/>
            </p:custDataLst>
          </p:nvPr>
        </p:nvGrpSpPr>
        <p:grpSpPr>
          <a:xfrm>
            <a:off x="5653768" y="1857817"/>
            <a:ext cx="3071844" cy="3521604"/>
            <a:chOff x="2064" y="1071"/>
            <a:chExt cx="1950" cy="2178"/>
          </a:xfrm>
        </p:grpSpPr>
        <p:sp>
          <p:nvSpPr>
            <p:cNvPr id="87051" name="Line 14"/>
            <p:cNvSpPr/>
            <p:nvPr>
              <p:custDataLst>
                <p:tags r:id="rId22"/>
              </p:custDataLst>
            </p:nvPr>
          </p:nvSpPr>
          <p:spPr>
            <a:xfrm flipV="1">
              <a:off x="2925" y="1071"/>
              <a:ext cx="454" cy="273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2" name="Line 15"/>
            <p:cNvSpPr/>
            <p:nvPr>
              <p:custDataLst>
                <p:tags r:id="rId23"/>
              </p:custDataLst>
            </p:nvPr>
          </p:nvSpPr>
          <p:spPr>
            <a:xfrm flipH="1" flipV="1">
              <a:off x="2064" y="1298"/>
              <a:ext cx="362" cy="363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3" name="Line 16"/>
            <p:cNvSpPr/>
            <p:nvPr>
              <p:custDataLst>
                <p:tags r:id="rId24"/>
              </p:custDataLst>
            </p:nvPr>
          </p:nvSpPr>
          <p:spPr>
            <a:xfrm flipV="1">
              <a:off x="3334" y="1389"/>
              <a:ext cx="408" cy="272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4" name="Line 17"/>
            <p:cNvSpPr/>
            <p:nvPr>
              <p:custDataLst>
                <p:tags r:id="rId25"/>
              </p:custDataLst>
            </p:nvPr>
          </p:nvSpPr>
          <p:spPr>
            <a:xfrm>
              <a:off x="2971" y="2024"/>
              <a:ext cx="1043" cy="0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5" name="Line 18"/>
            <p:cNvSpPr/>
            <p:nvPr>
              <p:custDataLst>
                <p:tags r:id="rId26"/>
              </p:custDataLst>
            </p:nvPr>
          </p:nvSpPr>
          <p:spPr>
            <a:xfrm>
              <a:off x="2789" y="2523"/>
              <a:ext cx="1225" cy="0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6" name="Line 19"/>
            <p:cNvSpPr/>
            <p:nvPr>
              <p:custDataLst>
                <p:tags r:id="rId27"/>
              </p:custDataLst>
            </p:nvPr>
          </p:nvSpPr>
          <p:spPr>
            <a:xfrm>
              <a:off x="3016" y="3249"/>
              <a:ext cx="953" cy="0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057" name="Line 20"/>
            <p:cNvSpPr/>
            <p:nvPr>
              <p:custDataLst>
                <p:tags r:id="rId28"/>
              </p:custDataLst>
            </p:nvPr>
          </p:nvSpPr>
          <p:spPr>
            <a:xfrm flipH="1">
              <a:off x="2200" y="2523"/>
              <a:ext cx="408" cy="0"/>
            </a:xfrm>
            <a:prstGeom prst="line">
              <a:avLst/>
            </a:prstGeom>
            <a:ln w="9525" cap="flat" cmpd="sng">
              <a:solidFill>
                <a:srgbClr val="CC00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" name="Group 21"/>
          <p:cNvGrpSpPr/>
          <p:nvPr>
            <p:custDataLst>
              <p:tags r:id="rId13"/>
            </p:custDataLst>
          </p:nvPr>
        </p:nvGrpSpPr>
        <p:grpSpPr>
          <a:xfrm>
            <a:off x="4897622" y="1367896"/>
            <a:ext cx="4990564" cy="4145727"/>
            <a:chOff x="1584" y="768"/>
            <a:chExt cx="3168" cy="2564"/>
          </a:xfrm>
        </p:grpSpPr>
        <p:sp>
          <p:nvSpPr>
            <p:cNvPr id="87059" name="Text Box 22"/>
            <p:cNvSpPr txBox="1"/>
            <p:nvPr>
              <p:custDataLst>
                <p:tags r:id="rId15"/>
              </p:custDataLst>
            </p:nvPr>
          </p:nvSpPr>
          <p:spPr>
            <a:xfrm>
              <a:off x="1584" y="912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进气门</a:t>
              </a:r>
            </a:p>
          </p:txBody>
        </p:sp>
        <p:sp>
          <p:nvSpPr>
            <p:cNvPr id="87060" name="Text Box 23"/>
            <p:cNvSpPr txBox="1"/>
            <p:nvPr>
              <p:custDataLst>
                <p:tags r:id="rId16"/>
              </p:custDataLst>
            </p:nvPr>
          </p:nvSpPr>
          <p:spPr>
            <a:xfrm>
              <a:off x="3744" y="1152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排气门</a:t>
              </a:r>
            </a:p>
          </p:txBody>
        </p:sp>
        <p:sp>
          <p:nvSpPr>
            <p:cNvPr id="87061" name="Text Box 24"/>
            <p:cNvSpPr txBox="1"/>
            <p:nvPr>
              <p:custDataLst>
                <p:tags r:id="rId17"/>
              </p:custDataLst>
            </p:nvPr>
          </p:nvSpPr>
          <p:spPr>
            <a:xfrm>
              <a:off x="3360" y="768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A50021"/>
                  </a:solidFill>
                  <a:latin typeface="黑体" panose="02010609060101010101" charset="-122"/>
                  <a:ea typeface="黑体" panose="02010609060101010101" charset="-122"/>
                </a:rPr>
                <a:t>火花塞</a:t>
              </a:r>
            </a:p>
          </p:txBody>
        </p:sp>
        <p:sp>
          <p:nvSpPr>
            <p:cNvPr id="87062" name="Text Box 25"/>
            <p:cNvSpPr txBox="1"/>
            <p:nvPr>
              <p:custDataLst>
                <p:tags r:id="rId18"/>
              </p:custDataLst>
            </p:nvPr>
          </p:nvSpPr>
          <p:spPr>
            <a:xfrm>
              <a:off x="4032" y="1872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活塞</a:t>
              </a:r>
            </a:p>
          </p:txBody>
        </p:sp>
        <p:sp>
          <p:nvSpPr>
            <p:cNvPr id="87063" name="Text Box 26"/>
            <p:cNvSpPr txBox="1"/>
            <p:nvPr>
              <p:custDataLst>
                <p:tags r:id="rId19"/>
              </p:custDataLst>
            </p:nvPr>
          </p:nvSpPr>
          <p:spPr>
            <a:xfrm>
              <a:off x="4032" y="2352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连杆</a:t>
              </a:r>
            </a:p>
          </p:txBody>
        </p:sp>
        <p:sp>
          <p:nvSpPr>
            <p:cNvPr id="87064" name="Text Box 27"/>
            <p:cNvSpPr txBox="1"/>
            <p:nvPr>
              <p:custDataLst>
                <p:tags r:id="rId20"/>
              </p:custDataLst>
            </p:nvPr>
          </p:nvSpPr>
          <p:spPr>
            <a:xfrm>
              <a:off x="4032" y="3120"/>
              <a:ext cx="7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曲轴</a:t>
              </a:r>
            </a:p>
          </p:txBody>
        </p:sp>
        <p:sp>
          <p:nvSpPr>
            <p:cNvPr id="87065" name="Text Box 28"/>
            <p:cNvSpPr txBox="1"/>
            <p:nvPr>
              <p:custDataLst>
                <p:tags r:id="rId21"/>
              </p:custDataLst>
            </p:nvPr>
          </p:nvSpPr>
          <p:spPr>
            <a:xfrm>
              <a:off x="1776" y="2352"/>
              <a:ext cx="52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rgbClr val="660066"/>
                  </a:solidFill>
                  <a:latin typeface="黑体" panose="02010609060101010101" charset="-122"/>
                  <a:ea typeface="黑体" panose="02010609060101010101" charset="-122"/>
                </a:rPr>
                <a:t>气缸</a:t>
              </a:r>
            </a:p>
          </p:txBody>
        </p:sp>
      </p:grpSp>
      <p:pic>
        <p:nvPicPr>
          <p:cNvPr id="87066" name="New picture"/>
          <p:cNvPicPr/>
          <p:nvPr>
            <p:custDataLst>
              <p:tags r:id="rId14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0447419" y="12327231"/>
            <a:ext cx="352868" cy="258704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5558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25608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二、汽油机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4"/>
            </p:custDataLst>
          </p:nvPr>
        </p:nvSpPr>
        <p:spPr>
          <a:xfrm>
            <a:off x="287966" y="2318632"/>
            <a:ext cx="1915570" cy="59113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工作原理</a:t>
            </a:r>
          </a:p>
        </p:txBody>
      </p:sp>
      <p:pic>
        <p:nvPicPr>
          <p:cNvPr id="89090" name="Picture 12" descr="qiyouji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127616" y="1699360"/>
            <a:ext cx="3232525" cy="4656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Rectangle 4"/>
          <p:cNvSpPr>
            <a:spLocks noGrp="1"/>
          </p:cNvSpPr>
          <p:nvPr>
            <p:ph sz="quarter" idx="1"/>
            <p:custDataLst>
              <p:tags r:id="rId6"/>
            </p:custDataLst>
          </p:nvPr>
        </p:nvSpPr>
        <p:spPr>
          <a:xfrm>
            <a:off x="3517655" y="2480322"/>
            <a:ext cx="2443297" cy="3455312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>
            <a:lvl1pPr lvl="0">
              <a:buClrTx/>
              <a:buSzTx/>
              <a:buFontTx/>
              <a:defRPr sz="2400"/>
            </a:lvl1pPr>
            <a:lvl2pPr lvl="1">
              <a:buClrTx/>
              <a:buSzTx/>
              <a:buFontTx/>
              <a:defRPr sz="2000"/>
            </a:lvl2pPr>
            <a:lvl3pPr lvl="2">
              <a:buClrTx/>
              <a:buSzTx/>
              <a:buFontTx/>
              <a:defRPr sz="1800"/>
            </a:lvl3pPr>
            <a:lvl4pPr lvl="3">
              <a:buClrTx/>
              <a:buSzTx/>
              <a:buFontTx/>
              <a:defRPr sz="1600"/>
            </a:lvl4pPr>
            <a:lvl5pPr lvl="4">
              <a:buClrTx/>
              <a:buSzTx/>
              <a:buFontTx/>
              <a:defRPr sz="1600"/>
            </a:lvl5pPr>
          </a:lstStyle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结构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吸气冲程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压缩冲程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做功冲程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排气冲程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连续工作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9092" name="Picture 6" descr="箭头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2194132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3" name="Picture 7" descr="箭头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2853826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4" name="Picture 8" descr="箭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3513521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5" name="Picture 9" descr="箭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4100454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6" name="Picture 10" descr="箭头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4687389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7" name="Picture 11" descr="箭头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857602" y="5421460"/>
            <a:ext cx="615945" cy="514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8" name="Text Box 14"/>
          <p:cNvSpPr txBox="1"/>
          <p:nvPr>
            <p:custDataLst>
              <p:tags r:id="rId13"/>
            </p:custDataLst>
          </p:nvPr>
        </p:nvSpPr>
        <p:spPr>
          <a:xfrm>
            <a:off x="8073750" y="2328333"/>
            <a:ext cx="3363590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、吸气冲程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进气门打开，排气门关闭，活塞由上端向下运动，汽油和空气组成的燃料混合物从进气门吸入气缸。</a:t>
            </a:r>
          </a:p>
        </p:txBody>
      </p:sp>
    </p:spTree>
    <p:extLst>
      <p:ext uri="{BB962C8B-B14F-4D97-AF65-F5344CB8AC3E}">
        <p14:creationId xmlns:p14="http://schemas.microsoft.com/office/powerpoint/2010/main" val="463264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1953</Words>
  <Application>Microsoft Office PowerPoint</Application>
  <PresentationFormat>自定义</PresentationFormat>
  <Paragraphs>289</Paragraphs>
  <Slides>26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2021-02-22T07:19:52Z</dcterms:created>
  <dcterms:modified xsi:type="dcterms:W3CDTF">2021-08-06T01:57:46Z</dcterms:modified>
</cp:coreProperties>
</file>